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59" r:id="rId4"/>
    <p:sldId id="289" r:id="rId5"/>
    <p:sldId id="290" r:id="rId6"/>
    <p:sldId id="302" r:id="rId7"/>
    <p:sldId id="303" r:id="rId8"/>
    <p:sldId id="304" r:id="rId9"/>
    <p:sldId id="292" r:id="rId10"/>
    <p:sldId id="293" r:id="rId11"/>
    <p:sldId id="294" r:id="rId12"/>
    <p:sldId id="295" r:id="rId13"/>
    <p:sldId id="296" r:id="rId14"/>
    <p:sldId id="297" r:id="rId15"/>
    <p:sldId id="298" r:id="rId16"/>
    <p:sldId id="299" r:id="rId17"/>
    <p:sldId id="300" r:id="rId18"/>
    <p:sldId id="279" r:id="rId19"/>
    <p:sldId id="280" r:id="rId20"/>
    <p:sldId id="28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8"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4.xml.rels><?xml version="1.0" encoding="UTF-8" standalone="yes"?>
<Relationships xmlns="http://schemas.openxmlformats.org/package/2006/relationships"><Relationship Id="rId1" Type="http://schemas.openxmlformats.org/officeDocument/2006/relationships/image" Target="../media/image8.gif"/></Relationships>
</file>

<file path=ppt/diagrams/_rels/data25.xml.rels><?xml version="1.0" encoding="UTF-8" standalone="yes"?>
<Relationships xmlns="http://schemas.openxmlformats.org/package/2006/relationships"><Relationship Id="rId1" Type="http://schemas.openxmlformats.org/officeDocument/2006/relationships/image" Target="../media/image9.gif"/></Relationships>
</file>

<file path=ppt/diagrams/_rels/data26.xml.rels><?xml version="1.0" encoding="UTF-8" standalone="yes"?>
<Relationships xmlns="http://schemas.openxmlformats.org/package/2006/relationships"><Relationship Id="rId1" Type="http://schemas.openxmlformats.org/officeDocument/2006/relationships/image" Target="../media/image8.gif"/></Relationships>
</file>

<file path=ppt/diagrams/_rels/data27.xml.rels><?xml version="1.0" encoding="UTF-8" standalone="yes"?>
<Relationships xmlns="http://schemas.openxmlformats.org/package/2006/relationships"><Relationship Id="rId1" Type="http://schemas.openxmlformats.org/officeDocument/2006/relationships/image" Target="../media/image8.gif"/></Relationships>
</file>

<file path=ppt/diagrams/_rels/drawing24.xml.rels><?xml version="1.0" encoding="UTF-8" standalone="yes"?>
<Relationships xmlns="http://schemas.openxmlformats.org/package/2006/relationships"><Relationship Id="rId1" Type="http://schemas.openxmlformats.org/officeDocument/2006/relationships/image" Target="../media/image8.gif"/></Relationships>
</file>

<file path=ppt/diagrams/_rels/drawing25.xml.rels><?xml version="1.0" encoding="UTF-8" standalone="yes"?>
<Relationships xmlns="http://schemas.openxmlformats.org/package/2006/relationships"><Relationship Id="rId1" Type="http://schemas.openxmlformats.org/officeDocument/2006/relationships/image" Target="../media/image9.gif"/></Relationships>
</file>

<file path=ppt/diagrams/_rels/drawing26.xml.rels><?xml version="1.0" encoding="UTF-8" standalone="yes"?>
<Relationships xmlns="http://schemas.openxmlformats.org/package/2006/relationships"><Relationship Id="rId1" Type="http://schemas.openxmlformats.org/officeDocument/2006/relationships/image" Target="../media/image8.gif"/></Relationships>
</file>

<file path=ppt/diagrams/_rels/drawing27.xml.rels><?xml version="1.0" encoding="UTF-8" standalone="yes"?>
<Relationships xmlns="http://schemas.openxmlformats.org/package/2006/relationships"><Relationship Id="rId1" Type="http://schemas.openxmlformats.org/officeDocument/2006/relationships/image" Target="../media/image8.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2DADA-28C1-4EBD-87F9-9534E6BFBA6E}"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it-IT"/>
        </a:p>
      </dgm:t>
    </dgm:pt>
    <dgm:pt modelId="{07D5CEB9-466A-4867-B0F6-CFC1E6939410}">
      <dgm:prSet custT="1"/>
      <dgm:spPr/>
      <dgm:t>
        <a:bodyPr/>
        <a:lstStyle/>
        <a:p>
          <a:pPr rtl="0"/>
          <a:r>
            <a:rPr lang="it-IT" sz="1400" b="1" dirty="0" smtClean="0">
              <a:solidFill>
                <a:schemeClr val="accent3">
                  <a:lumMod val="60000"/>
                  <a:lumOff val="40000"/>
                </a:schemeClr>
              </a:solidFill>
            </a:rPr>
            <a:t>Contenuti e Definizioni</a:t>
          </a:r>
          <a:endParaRPr lang="it-IT" sz="1400" b="1" dirty="0">
            <a:solidFill>
              <a:schemeClr val="accent3">
                <a:lumMod val="60000"/>
                <a:lumOff val="40000"/>
              </a:schemeClr>
            </a:solidFill>
          </a:endParaRPr>
        </a:p>
      </dgm:t>
    </dgm:pt>
    <dgm:pt modelId="{32A7DE21-01C2-4C8D-915B-CE2F773063A4}" type="parTrans" cxnId="{5C72537E-8D19-4787-984E-29A565EB9A18}">
      <dgm:prSet/>
      <dgm:spPr/>
      <dgm:t>
        <a:bodyPr/>
        <a:lstStyle/>
        <a:p>
          <a:endParaRPr lang="it-IT" sz="4000" b="1">
            <a:solidFill>
              <a:schemeClr val="accent3">
                <a:lumMod val="60000"/>
                <a:lumOff val="40000"/>
              </a:schemeClr>
            </a:solidFill>
          </a:endParaRPr>
        </a:p>
      </dgm:t>
    </dgm:pt>
    <dgm:pt modelId="{4D2C3308-BF46-4C1B-9AB2-29280DA09CD6}" type="sibTrans" cxnId="{5C72537E-8D19-4787-984E-29A565EB9A18}">
      <dgm:prSet/>
      <dgm:spPr/>
      <dgm:t>
        <a:bodyPr/>
        <a:lstStyle/>
        <a:p>
          <a:endParaRPr lang="it-IT" sz="4000" b="1">
            <a:solidFill>
              <a:schemeClr val="accent3">
                <a:lumMod val="60000"/>
                <a:lumOff val="40000"/>
              </a:schemeClr>
            </a:solidFill>
          </a:endParaRPr>
        </a:p>
      </dgm:t>
    </dgm:pt>
    <dgm:pt modelId="{B7B9560B-C4D4-40EF-A19D-3851B5F770AB}" type="pres">
      <dgm:prSet presAssocID="{8902DADA-28C1-4EBD-87F9-9534E6BFBA6E}" presName="Name0" presStyleCnt="0">
        <dgm:presLayoutVars>
          <dgm:dir/>
          <dgm:animLvl val="lvl"/>
          <dgm:resizeHandles val="exact"/>
        </dgm:presLayoutVars>
      </dgm:prSet>
      <dgm:spPr/>
      <dgm:t>
        <a:bodyPr/>
        <a:lstStyle/>
        <a:p>
          <a:endParaRPr lang="it-IT"/>
        </a:p>
      </dgm:t>
    </dgm:pt>
    <dgm:pt modelId="{84099FBF-17B9-4EA1-A8FB-F2D41C9214D7}" type="pres">
      <dgm:prSet presAssocID="{8902DADA-28C1-4EBD-87F9-9534E6BFBA6E}" presName="dummy" presStyleCnt="0"/>
      <dgm:spPr/>
    </dgm:pt>
    <dgm:pt modelId="{89DF57A6-0A23-4AD0-9A53-6569FD3A78F3}" type="pres">
      <dgm:prSet presAssocID="{8902DADA-28C1-4EBD-87F9-9534E6BFBA6E}" presName="linH" presStyleCnt="0"/>
      <dgm:spPr/>
    </dgm:pt>
    <dgm:pt modelId="{3260A5F4-BE55-406B-9FCA-F56592CA1728}" type="pres">
      <dgm:prSet presAssocID="{8902DADA-28C1-4EBD-87F9-9534E6BFBA6E}" presName="padding1" presStyleCnt="0"/>
      <dgm:spPr/>
    </dgm:pt>
    <dgm:pt modelId="{911576AE-26E1-4E25-BB0B-D96B0D0ED38D}" type="pres">
      <dgm:prSet presAssocID="{07D5CEB9-466A-4867-B0F6-CFC1E6939410}" presName="linV" presStyleCnt="0"/>
      <dgm:spPr/>
    </dgm:pt>
    <dgm:pt modelId="{9E3051D2-80FA-4ECD-B8DE-8C5B22F0715A}" type="pres">
      <dgm:prSet presAssocID="{07D5CEB9-466A-4867-B0F6-CFC1E6939410}" presName="spVertical1" presStyleCnt="0"/>
      <dgm:spPr/>
    </dgm:pt>
    <dgm:pt modelId="{A95DCF95-92A3-4400-9FC2-02B326749CA4}" type="pres">
      <dgm:prSet presAssocID="{07D5CEB9-466A-4867-B0F6-CFC1E6939410}" presName="parTx" presStyleLbl="revTx" presStyleIdx="0" presStyleCnt="1">
        <dgm:presLayoutVars>
          <dgm:chMax val="0"/>
          <dgm:chPref val="0"/>
          <dgm:bulletEnabled val="1"/>
        </dgm:presLayoutVars>
      </dgm:prSet>
      <dgm:spPr/>
      <dgm:t>
        <a:bodyPr/>
        <a:lstStyle/>
        <a:p>
          <a:endParaRPr lang="it-IT"/>
        </a:p>
      </dgm:t>
    </dgm:pt>
    <dgm:pt modelId="{FF3FD0B0-BA17-483E-9C59-67B143E19E81}" type="pres">
      <dgm:prSet presAssocID="{07D5CEB9-466A-4867-B0F6-CFC1E6939410}" presName="spVertical2" presStyleCnt="0"/>
      <dgm:spPr/>
    </dgm:pt>
    <dgm:pt modelId="{85574910-4974-4800-A16E-482AE0D08677}" type="pres">
      <dgm:prSet presAssocID="{07D5CEB9-466A-4867-B0F6-CFC1E6939410}" presName="spVertical3" presStyleCnt="0"/>
      <dgm:spPr/>
    </dgm:pt>
    <dgm:pt modelId="{9C96C05E-C3B7-4A67-8F61-B72B927D836D}" type="pres">
      <dgm:prSet presAssocID="{8902DADA-28C1-4EBD-87F9-9534E6BFBA6E}" presName="padding2" presStyleCnt="0"/>
      <dgm:spPr/>
    </dgm:pt>
    <dgm:pt modelId="{2982619A-BDAD-4AE5-B127-0980122BFA58}" type="pres">
      <dgm:prSet presAssocID="{8902DADA-28C1-4EBD-87F9-9534E6BFBA6E}" presName="negArrow" presStyleCnt="0"/>
      <dgm:spPr/>
    </dgm:pt>
    <dgm:pt modelId="{82820124-A3D3-43A9-80A4-AB6CEE50FD51}" type="pres">
      <dgm:prSet presAssocID="{8902DADA-28C1-4EBD-87F9-9534E6BFBA6E}" presName="backgroundArrow" presStyleLbl="node1" presStyleIdx="0" presStyleCnt="1" custScaleX="95933" custScaleY="160018"/>
      <dgm:spPr/>
    </dgm:pt>
  </dgm:ptLst>
  <dgm:cxnLst>
    <dgm:cxn modelId="{0A1B9795-C01B-4FD9-B3C7-301FD2A4E321}" type="presOf" srcId="{07D5CEB9-466A-4867-B0F6-CFC1E6939410}" destId="{A95DCF95-92A3-4400-9FC2-02B326749CA4}" srcOrd="0" destOrd="0" presId="urn:microsoft.com/office/officeart/2005/8/layout/hProcess3"/>
    <dgm:cxn modelId="{C5ECD0F2-C985-4417-A5AB-B7F27D3BDA5F}" type="presOf" srcId="{8902DADA-28C1-4EBD-87F9-9534E6BFBA6E}" destId="{B7B9560B-C4D4-40EF-A19D-3851B5F770AB}" srcOrd="0" destOrd="0" presId="urn:microsoft.com/office/officeart/2005/8/layout/hProcess3"/>
    <dgm:cxn modelId="{5C72537E-8D19-4787-984E-29A565EB9A18}" srcId="{8902DADA-28C1-4EBD-87F9-9534E6BFBA6E}" destId="{07D5CEB9-466A-4867-B0F6-CFC1E6939410}" srcOrd="0" destOrd="0" parTransId="{32A7DE21-01C2-4C8D-915B-CE2F773063A4}" sibTransId="{4D2C3308-BF46-4C1B-9AB2-29280DA09CD6}"/>
    <dgm:cxn modelId="{9413D109-1DDF-4F37-A6BF-7F09640B3809}" type="presParOf" srcId="{B7B9560B-C4D4-40EF-A19D-3851B5F770AB}" destId="{84099FBF-17B9-4EA1-A8FB-F2D41C9214D7}" srcOrd="0" destOrd="0" presId="urn:microsoft.com/office/officeart/2005/8/layout/hProcess3"/>
    <dgm:cxn modelId="{C5548AC7-D9CE-4428-AA2A-66BAF6842BA5}" type="presParOf" srcId="{B7B9560B-C4D4-40EF-A19D-3851B5F770AB}" destId="{89DF57A6-0A23-4AD0-9A53-6569FD3A78F3}" srcOrd="1" destOrd="0" presId="urn:microsoft.com/office/officeart/2005/8/layout/hProcess3"/>
    <dgm:cxn modelId="{D1BE4354-88EF-476A-A63D-42C221BA3436}" type="presParOf" srcId="{89DF57A6-0A23-4AD0-9A53-6569FD3A78F3}" destId="{3260A5F4-BE55-406B-9FCA-F56592CA1728}" srcOrd="0" destOrd="0" presId="urn:microsoft.com/office/officeart/2005/8/layout/hProcess3"/>
    <dgm:cxn modelId="{7AADFE76-5674-4EB8-A5B1-94581BEF9B1E}" type="presParOf" srcId="{89DF57A6-0A23-4AD0-9A53-6569FD3A78F3}" destId="{911576AE-26E1-4E25-BB0B-D96B0D0ED38D}" srcOrd="1" destOrd="0" presId="urn:microsoft.com/office/officeart/2005/8/layout/hProcess3"/>
    <dgm:cxn modelId="{7316B618-267E-4CEC-8538-0CCD189BAC2E}" type="presParOf" srcId="{911576AE-26E1-4E25-BB0B-D96B0D0ED38D}" destId="{9E3051D2-80FA-4ECD-B8DE-8C5B22F0715A}" srcOrd="0" destOrd="0" presId="urn:microsoft.com/office/officeart/2005/8/layout/hProcess3"/>
    <dgm:cxn modelId="{DB254A61-DCA9-4DFE-9437-C30C599D6384}" type="presParOf" srcId="{911576AE-26E1-4E25-BB0B-D96B0D0ED38D}" destId="{A95DCF95-92A3-4400-9FC2-02B326749CA4}" srcOrd="1" destOrd="0" presId="urn:microsoft.com/office/officeart/2005/8/layout/hProcess3"/>
    <dgm:cxn modelId="{80F8DEBB-1B40-435E-A783-C94F1694928A}" type="presParOf" srcId="{911576AE-26E1-4E25-BB0B-D96B0D0ED38D}" destId="{FF3FD0B0-BA17-483E-9C59-67B143E19E81}" srcOrd="2" destOrd="0" presId="urn:microsoft.com/office/officeart/2005/8/layout/hProcess3"/>
    <dgm:cxn modelId="{035D2C8C-161E-4183-A40D-3D10390D8CEF}" type="presParOf" srcId="{911576AE-26E1-4E25-BB0B-D96B0D0ED38D}" destId="{85574910-4974-4800-A16E-482AE0D08677}" srcOrd="3" destOrd="0" presId="urn:microsoft.com/office/officeart/2005/8/layout/hProcess3"/>
    <dgm:cxn modelId="{F5891B01-812A-42A2-B3FD-50B4B470FE6F}" type="presParOf" srcId="{89DF57A6-0A23-4AD0-9A53-6569FD3A78F3}" destId="{9C96C05E-C3B7-4A67-8F61-B72B927D836D}" srcOrd="2" destOrd="0" presId="urn:microsoft.com/office/officeart/2005/8/layout/hProcess3"/>
    <dgm:cxn modelId="{5EF338AB-9E66-4E86-ADCE-65D2A674161E}" type="presParOf" srcId="{89DF57A6-0A23-4AD0-9A53-6569FD3A78F3}" destId="{2982619A-BDAD-4AE5-B127-0980122BFA58}" srcOrd="3" destOrd="0" presId="urn:microsoft.com/office/officeart/2005/8/layout/hProcess3"/>
    <dgm:cxn modelId="{60250ACA-7741-44B2-BBE1-90FBD329D067}" type="presParOf" srcId="{89DF57A6-0A23-4AD0-9A53-6569FD3A78F3}" destId="{82820124-A3D3-43A9-80A4-AB6CEE50FD51}"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33A38E55-C4F1-4033-948E-D972608FD3F9}">
      <dgm:prSet custT="1"/>
      <dgm:spPr/>
      <dgm:t>
        <a:bodyPr/>
        <a:lstStyle/>
        <a:p>
          <a:pPr algn="just" rtl="0"/>
          <a:r>
            <a:rPr lang="it-IT" sz="1200" b="1" dirty="0" smtClean="0"/>
            <a:t>“Terzo interessato”</a:t>
          </a:r>
          <a:r>
            <a:rPr lang="it-IT" sz="1200" dirty="0" smtClean="0"/>
            <a:t>: la persona fisica o giuridica che presta il consenso all’emissione, ovvero, al rinnovo di Certificati nei quali sia riportata l’appartenenza del Titolare alla propria organizzazione, </a:t>
          </a:r>
          <a:r>
            <a:rPr lang="it-IT" sz="1200" dirty="0" err="1" smtClean="0"/>
            <a:t>nonchè</a:t>
          </a:r>
          <a:r>
            <a:rPr lang="it-IT" sz="1200" dirty="0" smtClean="0"/>
            <a:t> eventuali poteri di rappresentanza, titoli o cariche rivestite da quest’ultimo; ai fini del presente contratto, secondo quanto stabilito dall’art. 32 del </a:t>
          </a:r>
          <a:r>
            <a:rPr lang="it-IT" sz="1200" dirty="0" err="1" smtClean="0"/>
            <a:t>D.lgs</a:t>
          </a:r>
          <a:r>
            <a:rPr lang="it-IT" sz="1200" dirty="0" smtClean="0"/>
            <a:t> 82/2005, il </a:t>
          </a:r>
          <a:r>
            <a:rPr lang="it-IT" sz="1200" b="1" u="sng" dirty="0" smtClean="0"/>
            <a:t>Consiglio dell’Ordine </a:t>
          </a:r>
          <a:r>
            <a:rPr lang="it-IT" sz="1200" dirty="0" smtClean="0"/>
            <a:t>assume la qualifica </a:t>
          </a:r>
          <a:r>
            <a:rPr lang="it-IT" sz="1200" b="1" u="sng" dirty="0" smtClean="0"/>
            <a:t>di Terzo Interessato </a:t>
          </a:r>
          <a:endParaRPr lang="it-IT" sz="1200" dirty="0"/>
        </a:p>
      </dgm:t>
    </dgm:pt>
    <dgm:pt modelId="{16EB2850-88C9-4C6C-B2D7-08FDB8630F0D}" type="parTrans" cxnId="{E7DB850E-AAE0-43C9-908B-5D29D0B13566}">
      <dgm:prSet/>
      <dgm:spPr/>
      <dgm:t>
        <a:bodyPr/>
        <a:lstStyle/>
        <a:p>
          <a:pPr algn="just"/>
          <a:endParaRPr lang="it-IT" sz="1600"/>
        </a:p>
      </dgm:t>
    </dgm:pt>
    <dgm:pt modelId="{61A8F152-0E6B-4E91-80B3-689C3CC643C5}" type="sibTrans" cxnId="{E7DB850E-AAE0-43C9-908B-5D29D0B13566}">
      <dgm:prSet/>
      <dgm:spPr/>
      <dgm:t>
        <a:bodyPr/>
        <a:lstStyle/>
        <a:p>
          <a:pPr algn="just"/>
          <a:endParaRPr lang="it-IT" sz="1600"/>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DE65890F-3F0A-4AD7-B422-D4FD04478688}" type="pres">
      <dgm:prSet presAssocID="{33A38E55-C4F1-4033-948E-D972608FD3F9}" presName="circle1" presStyleLbl="node1" presStyleIdx="0" presStyleCnt="1" custLinFactX="-33255" custLinFactNeighborX="-100000" custLinFactNeighborY="11111"/>
      <dgm:spPr/>
    </dgm:pt>
    <dgm:pt modelId="{A552F189-706B-4CC1-85ED-CD4204001159}" type="pres">
      <dgm:prSet presAssocID="{33A38E55-C4F1-4033-948E-D972608FD3F9}" presName="space" presStyleCnt="0"/>
      <dgm:spPr/>
    </dgm:pt>
    <dgm:pt modelId="{60D69F0C-71B7-4182-A12F-D700CF77D01B}" type="pres">
      <dgm:prSet presAssocID="{33A38E55-C4F1-4033-948E-D972608FD3F9}" presName="rect1" presStyleLbl="alignAcc1" presStyleIdx="0" presStyleCnt="1" custScaleX="100000" custScaleY="100000" custLinFactY="-7417" custLinFactNeighborX="-3178" custLinFactNeighborY="-100000"/>
      <dgm:spPr>
        <a:prstGeom prst="roundRect">
          <a:avLst/>
        </a:prstGeom>
      </dgm:spPr>
      <dgm:t>
        <a:bodyPr/>
        <a:lstStyle/>
        <a:p>
          <a:endParaRPr lang="it-IT"/>
        </a:p>
      </dgm:t>
    </dgm:pt>
    <dgm:pt modelId="{565E17E0-7964-44AA-BDA6-BD99D9509AEA}" type="pres">
      <dgm:prSet presAssocID="{33A38E55-C4F1-4033-948E-D972608FD3F9}" presName="rect1ParTxNoCh" presStyleLbl="alignAcc1" presStyleIdx="0" presStyleCnt="1">
        <dgm:presLayoutVars>
          <dgm:chMax val="1"/>
          <dgm:bulletEnabled val="1"/>
        </dgm:presLayoutVars>
      </dgm:prSet>
      <dgm:spPr>
        <a:prstGeom prst="roundRect">
          <a:avLst/>
        </a:prstGeom>
      </dgm:spPr>
      <dgm:t>
        <a:bodyPr/>
        <a:lstStyle/>
        <a:p>
          <a:endParaRPr lang="it-IT"/>
        </a:p>
      </dgm:t>
    </dgm:pt>
  </dgm:ptLst>
  <dgm:cxnLst>
    <dgm:cxn modelId="{3D6E80AE-3E28-4414-975E-61A89BFDA865}" type="presOf" srcId="{33A38E55-C4F1-4033-948E-D972608FD3F9}" destId="{60D69F0C-71B7-4182-A12F-D700CF77D01B}" srcOrd="0" destOrd="0" presId="urn:microsoft.com/office/officeart/2005/8/layout/target3"/>
    <dgm:cxn modelId="{0E05F656-566B-4AA2-A909-44D6085C05CE}" type="presOf" srcId="{33A38E55-C4F1-4033-948E-D972608FD3F9}" destId="{565E17E0-7964-44AA-BDA6-BD99D9509AEA}" srcOrd="1" destOrd="0" presId="urn:microsoft.com/office/officeart/2005/8/layout/target3"/>
    <dgm:cxn modelId="{E7DB850E-AAE0-43C9-908B-5D29D0B13566}" srcId="{6FA83994-773E-4D0C-B34D-154F1B29CBEF}" destId="{33A38E55-C4F1-4033-948E-D972608FD3F9}" srcOrd="0" destOrd="0" parTransId="{16EB2850-88C9-4C6C-B2D7-08FDB8630F0D}" sibTransId="{61A8F152-0E6B-4E91-80B3-689C3CC643C5}"/>
    <dgm:cxn modelId="{3DCCE488-8E90-4E31-8A14-956DEC3C572C}" type="presOf" srcId="{6FA83994-773E-4D0C-B34D-154F1B29CBEF}" destId="{56E83D50-4C25-4C24-BD7F-028251BCFED9}" srcOrd="0" destOrd="0" presId="urn:microsoft.com/office/officeart/2005/8/layout/target3"/>
    <dgm:cxn modelId="{A4E0472F-ADAC-4164-8D76-B3EA49DF8888}" type="presParOf" srcId="{56E83D50-4C25-4C24-BD7F-028251BCFED9}" destId="{DE65890F-3F0A-4AD7-B422-D4FD04478688}" srcOrd="0" destOrd="0" presId="urn:microsoft.com/office/officeart/2005/8/layout/target3"/>
    <dgm:cxn modelId="{79433766-A69A-405F-9A15-119D6BFC7441}" type="presParOf" srcId="{56E83D50-4C25-4C24-BD7F-028251BCFED9}" destId="{A552F189-706B-4CC1-85ED-CD4204001159}" srcOrd="1" destOrd="0" presId="urn:microsoft.com/office/officeart/2005/8/layout/target3"/>
    <dgm:cxn modelId="{E78B2CCF-7367-48CA-9180-B64E8BD9DC7A}" type="presParOf" srcId="{56E83D50-4C25-4C24-BD7F-028251BCFED9}" destId="{60D69F0C-71B7-4182-A12F-D700CF77D01B}" srcOrd="2" destOrd="0" presId="urn:microsoft.com/office/officeart/2005/8/layout/target3"/>
    <dgm:cxn modelId="{11ACC76A-5053-4C64-8ED7-1E4EAFA31075}" type="presParOf" srcId="{56E83D50-4C25-4C24-BD7F-028251BCFED9}" destId="{565E17E0-7964-44AA-BDA6-BD99D9509AEA}"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B748EE1C-F50C-446C-82A8-4DFA125720EF}">
      <dgm:prSet/>
      <dgm:spPr/>
      <dgm:t>
        <a:bodyPr/>
        <a:lstStyle/>
        <a:p>
          <a:pPr algn="just"/>
          <a:r>
            <a:rPr lang="it-IT" b="1" dirty="0" smtClean="0"/>
            <a:t>“</a:t>
          </a:r>
          <a:r>
            <a:rPr lang="it-IT" b="1" dirty="0" err="1" smtClean="0"/>
            <a:t>Local</a:t>
          </a:r>
          <a:r>
            <a:rPr lang="it-IT" b="1" dirty="0" smtClean="0"/>
            <a:t> </a:t>
          </a:r>
          <a:r>
            <a:rPr lang="it-IT" b="1" dirty="0" err="1" smtClean="0"/>
            <a:t>Registration</a:t>
          </a:r>
          <a:r>
            <a:rPr lang="it-IT" b="1" dirty="0" smtClean="0"/>
            <a:t> Authority (LRA)”: </a:t>
          </a:r>
          <a:r>
            <a:rPr lang="it-IT" dirty="0" smtClean="0"/>
            <a:t>la persona fisica o giuridica, delegata dal </a:t>
          </a:r>
          <a:r>
            <a:rPr lang="it-IT" b="1" dirty="0" smtClean="0"/>
            <a:t>Certificatore Accreditato</a:t>
          </a:r>
          <a:r>
            <a:rPr lang="it-IT" dirty="0" smtClean="0"/>
            <a:t> allo svolgimento delle operazioni di emissione e rinnovo dei Certificati e/o delle Marche temporali. ai fini del presente contratto, secondo quanto stabilito dall’art. 32 del </a:t>
          </a:r>
          <a:r>
            <a:rPr lang="it-IT" dirty="0" err="1" smtClean="0"/>
            <a:t>D.lgs</a:t>
          </a:r>
          <a:r>
            <a:rPr lang="it-IT" dirty="0" smtClean="0"/>
            <a:t> 82/2005, il </a:t>
          </a:r>
          <a:r>
            <a:rPr lang="it-IT" b="1" u="sng" dirty="0" smtClean="0"/>
            <a:t>Consiglio dell’Ordine </a:t>
          </a:r>
          <a:r>
            <a:rPr lang="it-IT" dirty="0" smtClean="0"/>
            <a:t>assume la qualifica </a:t>
          </a:r>
          <a:r>
            <a:rPr lang="it-IT" b="1" u="sng" dirty="0" err="1" smtClean="0"/>
            <a:t>Local</a:t>
          </a:r>
          <a:r>
            <a:rPr lang="it-IT" b="1" u="sng" dirty="0" smtClean="0"/>
            <a:t> </a:t>
          </a:r>
          <a:r>
            <a:rPr lang="it-IT" b="1" u="sng" dirty="0" err="1" smtClean="0"/>
            <a:t>Registration</a:t>
          </a:r>
          <a:r>
            <a:rPr lang="it-IT" b="1" u="sng" dirty="0" smtClean="0"/>
            <a:t> </a:t>
          </a:r>
          <a:r>
            <a:rPr lang="it-IT" b="1" u="sng" dirty="0" err="1" smtClean="0"/>
            <a:t>Autority</a:t>
          </a:r>
          <a:r>
            <a:rPr lang="it-IT" dirty="0" smtClean="0"/>
            <a:t>;</a:t>
          </a:r>
          <a:endParaRPr lang="it-IT" dirty="0"/>
        </a:p>
      </dgm:t>
    </dgm:pt>
    <dgm:pt modelId="{F173A6FD-0641-4A4F-B7B0-577461A6B31B}" type="parTrans" cxnId="{158E443B-A2F0-4A2E-81D1-F213022C5D1D}">
      <dgm:prSet/>
      <dgm:spPr/>
      <dgm:t>
        <a:bodyPr/>
        <a:lstStyle/>
        <a:p>
          <a:endParaRPr lang="it-IT"/>
        </a:p>
      </dgm:t>
    </dgm:pt>
    <dgm:pt modelId="{58771154-1FF5-4043-A706-51E07B52A2A2}" type="sibTrans" cxnId="{158E443B-A2F0-4A2E-81D1-F213022C5D1D}">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E2BDE4CA-A88E-4BC0-9FAD-8E67F201D3C0}" type="pres">
      <dgm:prSet presAssocID="{B748EE1C-F50C-446C-82A8-4DFA125720EF}" presName="circle1" presStyleLbl="node1" presStyleIdx="0" presStyleCnt="1"/>
      <dgm:spPr/>
      <dgm:t>
        <a:bodyPr/>
        <a:lstStyle/>
        <a:p>
          <a:endParaRPr lang="it-IT"/>
        </a:p>
      </dgm:t>
    </dgm:pt>
    <dgm:pt modelId="{3D40849D-35C1-4A57-A5A9-54D691759FE6}" type="pres">
      <dgm:prSet presAssocID="{B748EE1C-F50C-446C-82A8-4DFA125720EF}" presName="space" presStyleCnt="0"/>
      <dgm:spPr/>
    </dgm:pt>
    <dgm:pt modelId="{4EC2ACE8-2511-43BA-8B89-ECDA9E40AFC9}" type="pres">
      <dgm:prSet presAssocID="{B748EE1C-F50C-446C-82A8-4DFA125720EF}" presName="rect1" presStyleLbl="alignAcc1" presStyleIdx="0" presStyleCnt="1" custLinFactNeighborX="-474" custLinFactNeighborY="-44444"/>
      <dgm:spPr>
        <a:prstGeom prst="roundRect">
          <a:avLst/>
        </a:prstGeom>
      </dgm:spPr>
      <dgm:t>
        <a:bodyPr/>
        <a:lstStyle/>
        <a:p>
          <a:endParaRPr lang="it-IT"/>
        </a:p>
      </dgm:t>
    </dgm:pt>
    <dgm:pt modelId="{9327F577-4513-43FD-AA73-2EDAE3541014}" type="pres">
      <dgm:prSet presAssocID="{B748EE1C-F50C-446C-82A8-4DFA125720EF}" presName="rect1ParTxNoCh" presStyleLbl="alignAcc1" presStyleIdx="0" presStyleCnt="1">
        <dgm:presLayoutVars>
          <dgm:chMax val="1"/>
          <dgm:bulletEnabled val="1"/>
        </dgm:presLayoutVars>
      </dgm:prSet>
      <dgm:spPr>
        <a:prstGeom prst="roundRect">
          <a:avLst/>
        </a:prstGeom>
      </dgm:spPr>
      <dgm:t>
        <a:bodyPr/>
        <a:lstStyle/>
        <a:p>
          <a:endParaRPr lang="it-IT"/>
        </a:p>
      </dgm:t>
    </dgm:pt>
  </dgm:ptLst>
  <dgm:cxnLst>
    <dgm:cxn modelId="{4A44AAF5-D4D9-4A72-81CB-3315E8243714}" type="presOf" srcId="{6FA83994-773E-4D0C-B34D-154F1B29CBEF}" destId="{56E83D50-4C25-4C24-BD7F-028251BCFED9}" srcOrd="0" destOrd="0" presId="urn:microsoft.com/office/officeart/2005/8/layout/target3"/>
    <dgm:cxn modelId="{26401441-946D-4EF9-9D5B-4DC587761CFC}" type="presOf" srcId="{B748EE1C-F50C-446C-82A8-4DFA125720EF}" destId="{4EC2ACE8-2511-43BA-8B89-ECDA9E40AFC9}" srcOrd="0" destOrd="0" presId="urn:microsoft.com/office/officeart/2005/8/layout/target3"/>
    <dgm:cxn modelId="{CA538A4E-44AF-47C5-84C8-049B0109279D}" type="presOf" srcId="{B748EE1C-F50C-446C-82A8-4DFA125720EF}" destId="{9327F577-4513-43FD-AA73-2EDAE3541014}" srcOrd="1" destOrd="0" presId="urn:microsoft.com/office/officeart/2005/8/layout/target3"/>
    <dgm:cxn modelId="{158E443B-A2F0-4A2E-81D1-F213022C5D1D}" srcId="{6FA83994-773E-4D0C-B34D-154F1B29CBEF}" destId="{B748EE1C-F50C-446C-82A8-4DFA125720EF}" srcOrd="0" destOrd="0" parTransId="{F173A6FD-0641-4A4F-B7B0-577461A6B31B}" sibTransId="{58771154-1FF5-4043-A706-51E07B52A2A2}"/>
    <dgm:cxn modelId="{2BD746C4-8D60-4773-A97E-18F1126DEB56}" type="presParOf" srcId="{56E83D50-4C25-4C24-BD7F-028251BCFED9}" destId="{E2BDE4CA-A88E-4BC0-9FAD-8E67F201D3C0}" srcOrd="0" destOrd="0" presId="urn:microsoft.com/office/officeart/2005/8/layout/target3"/>
    <dgm:cxn modelId="{14CF778A-ABB8-4D92-B160-BCD0398436FB}" type="presParOf" srcId="{56E83D50-4C25-4C24-BD7F-028251BCFED9}" destId="{3D40849D-35C1-4A57-A5A9-54D691759FE6}" srcOrd="1" destOrd="0" presId="urn:microsoft.com/office/officeart/2005/8/layout/target3"/>
    <dgm:cxn modelId="{0BE6E63C-75FD-40B9-BE69-9C2EBB47F213}" type="presParOf" srcId="{56E83D50-4C25-4C24-BD7F-028251BCFED9}" destId="{4EC2ACE8-2511-43BA-8B89-ECDA9E40AFC9}" srcOrd="2" destOrd="0" presId="urn:microsoft.com/office/officeart/2005/8/layout/target3"/>
    <dgm:cxn modelId="{AB06076B-76AD-488B-823E-1A4FAB1A0DA9}" type="presParOf" srcId="{56E83D50-4C25-4C24-BD7F-028251BCFED9}" destId="{9327F577-4513-43FD-AA73-2EDAE3541014}"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B748EE1C-F50C-446C-82A8-4DFA125720EF}">
      <dgm:prSet/>
      <dgm:spPr/>
      <dgm:t>
        <a:bodyPr/>
        <a:lstStyle/>
        <a:p>
          <a:pPr algn="just"/>
          <a:r>
            <a:rPr lang="it-IT" b="1" smtClean="0"/>
            <a:t>“Registration Authority Operator (RAO)”: </a:t>
          </a:r>
          <a:r>
            <a:rPr lang="it-IT" smtClean="0"/>
            <a:t>ogni persona fisica espressamente delegata dal Consiglio dell’Ordine per le Operazioni di identificazione e registrazione dell’Iscritto; </a:t>
          </a:r>
          <a:endParaRPr lang="it-IT" dirty="0"/>
        </a:p>
      </dgm:t>
    </dgm:pt>
    <dgm:pt modelId="{F173A6FD-0641-4A4F-B7B0-577461A6B31B}" type="parTrans" cxnId="{158E443B-A2F0-4A2E-81D1-F213022C5D1D}">
      <dgm:prSet/>
      <dgm:spPr/>
      <dgm:t>
        <a:bodyPr/>
        <a:lstStyle/>
        <a:p>
          <a:endParaRPr lang="it-IT"/>
        </a:p>
      </dgm:t>
    </dgm:pt>
    <dgm:pt modelId="{58771154-1FF5-4043-A706-51E07B52A2A2}" type="sibTrans" cxnId="{158E443B-A2F0-4A2E-81D1-F213022C5D1D}">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E2BDE4CA-A88E-4BC0-9FAD-8E67F201D3C0}" type="pres">
      <dgm:prSet presAssocID="{B748EE1C-F50C-446C-82A8-4DFA125720EF}" presName="circle1" presStyleLbl="node1" presStyleIdx="0" presStyleCnt="1"/>
      <dgm:spPr/>
      <dgm:t>
        <a:bodyPr/>
        <a:lstStyle/>
        <a:p>
          <a:endParaRPr lang="it-IT"/>
        </a:p>
      </dgm:t>
    </dgm:pt>
    <dgm:pt modelId="{3D40849D-35C1-4A57-A5A9-54D691759FE6}" type="pres">
      <dgm:prSet presAssocID="{B748EE1C-F50C-446C-82A8-4DFA125720EF}" presName="space" presStyleCnt="0"/>
      <dgm:spPr/>
    </dgm:pt>
    <dgm:pt modelId="{4EC2ACE8-2511-43BA-8B89-ECDA9E40AFC9}" type="pres">
      <dgm:prSet presAssocID="{B748EE1C-F50C-446C-82A8-4DFA125720EF}" presName="rect1" presStyleLbl="alignAcc1" presStyleIdx="0" presStyleCnt="1"/>
      <dgm:spPr>
        <a:prstGeom prst="roundRect">
          <a:avLst/>
        </a:prstGeom>
      </dgm:spPr>
      <dgm:t>
        <a:bodyPr/>
        <a:lstStyle/>
        <a:p>
          <a:endParaRPr lang="it-IT"/>
        </a:p>
      </dgm:t>
    </dgm:pt>
    <dgm:pt modelId="{9327F577-4513-43FD-AA73-2EDAE3541014}" type="pres">
      <dgm:prSet presAssocID="{B748EE1C-F50C-446C-82A8-4DFA125720EF}" presName="rect1ParTxNoCh" presStyleLbl="alignAcc1" presStyleIdx="0" presStyleCnt="1">
        <dgm:presLayoutVars>
          <dgm:chMax val="1"/>
          <dgm:bulletEnabled val="1"/>
        </dgm:presLayoutVars>
      </dgm:prSet>
      <dgm:spPr>
        <a:prstGeom prst="roundRect">
          <a:avLst/>
        </a:prstGeom>
      </dgm:spPr>
      <dgm:t>
        <a:bodyPr/>
        <a:lstStyle/>
        <a:p>
          <a:endParaRPr lang="it-IT"/>
        </a:p>
      </dgm:t>
    </dgm:pt>
  </dgm:ptLst>
  <dgm:cxnLst>
    <dgm:cxn modelId="{18B1A672-77C8-488F-976F-70CB4CFCA1BB}" type="presOf" srcId="{B748EE1C-F50C-446C-82A8-4DFA125720EF}" destId="{9327F577-4513-43FD-AA73-2EDAE3541014}" srcOrd="1" destOrd="0" presId="urn:microsoft.com/office/officeart/2005/8/layout/target3"/>
    <dgm:cxn modelId="{7A3B1156-F28B-45EB-98A1-91E7E6CC5DE4}" type="presOf" srcId="{B748EE1C-F50C-446C-82A8-4DFA125720EF}" destId="{4EC2ACE8-2511-43BA-8B89-ECDA9E40AFC9}" srcOrd="0" destOrd="0" presId="urn:microsoft.com/office/officeart/2005/8/layout/target3"/>
    <dgm:cxn modelId="{2669798A-BE4C-4502-ABCA-3A5890908BD2}" type="presOf" srcId="{6FA83994-773E-4D0C-B34D-154F1B29CBEF}" destId="{56E83D50-4C25-4C24-BD7F-028251BCFED9}" srcOrd="0" destOrd="0" presId="urn:microsoft.com/office/officeart/2005/8/layout/target3"/>
    <dgm:cxn modelId="{158E443B-A2F0-4A2E-81D1-F213022C5D1D}" srcId="{6FA83994-773E-4D0C-B34D-154F1B29CBEF}" destId="{B748EE1C-F50C-446C-82A8-4DFA125720EF}" srcOrd="0" destOrd="0" parTransId="{F173A6FD-0641-4A4F-B7B0-577461A6B31B}" sibTransId="{58771154-1FF5-4043-A706-51E07B52A2A2}"/>
    <dgm:cxn modelId="{140CC182-0C73-43FD-86B9-349D9813C9D1}" type="presParOf" srcId="{56E83D50-4C25-4C24-BD7F-028251BCFED9}" destId="{E2BDE4CA-A88E-4BC0-9FAD-8E67F201D3C0}" srcOrd="0" destOrd="0" presId="urn:microsoft.com/office/officeart/2005/8/layout/target3"/>
    <dgm:cxn modelId="{7D24DA8E-252B-4044-9739-CC7332A389D5}" type="presParOf" srcId="{56E83D50-4C25-4C24-BD7F-028251BCFED9}" destId="{3D40849D-35C1-4A57-A5A9-54D691759FE6}" srcOrd="1" destOrd="0" presId="urn:microsoft.com/office/officeart/2005/8/layout/target3"/>
    <dgm:cxn modelId="{7125F372-DFC0-4593-8555-E56961FE730F}" type="presParOf" srcId="{56E83D50-4C25-4C24-BD7F-028251BCFED9}" destId="{4EC2ACE8-2511-43BA-8B89-ECDA9E40AFC9}" srcOrd="2" destOrd="0" presId="urn:microsoft.com/office/officeart/2005/8/layout/target3"/>
    <dgm:cxn modelId="{F2D5EC36-8F3F-44C7-86C7-9B0C11DE27BB}" type="presParOf" srcId="{56E83D50-4C25-4C24-BD7F-028251BCFED9}" destId="{9327F577-4513-43FD-AA73-2EDAE3541014}"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F257C5A7-7937-42CB-82AB-22B1B5CB46A7}">
      <dgm:prSet/>
      <dgm:spPr/>
      <dgm:t>
        <a:bodyPr/>
        <a:lstStyle/>
        <a:p>
          <a:r>
            <a:rPr lang="it-IT" b="1" smtClean="0"/>
            <a:t>“Manuale”</a:t>
          </a:r>
          <a:r>
            <a:rPr lang="it-IT" smtClean="0"/>
            <a:t>: il manuale operativo depositato presso il DigitPA nel quale sono definite le procedure applicate dal Certificatore nello svolgimento della propria attività, liberamente scaricabile nella sua versione più aggiornata dal sito internet www.firmacerta.it e reperibile in formato cartaceo presso la sede del Certificatore; </a:t>
          </a:r>
          <a:endParaRPr lang="it-IT"/>
        </a:p>
      </dgm:t>
    </dgm:pt>
    <dgm:pt modelId="{F5E6BBD2-7662-453A-B497-E6D8E81E82A3}" type="parTrans" cxnId="{597A4F51-171B-4F1A-AAC2-F358E08C9707}">
      <dgm:prSet/>
      <dgm:spPr/>
      <dgm:t>
        <a:bodyPr/>
        <a:lstStyle/>
        <a:p>
          <a:endParaRPr lang="it-IT"/>
        </a:p>
      </dgm:t>
    </dgm:pt>
    <dgm:pt modelId="{0552D1CD-A7BB-4387-8916-DC9ECC61B569}" type="sibTrans" cxnId="{597A4F51-171B-4F1A-AAC2-F358E08C9707}">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EBCA3BB5-695D-430E-8AEF-34CEB3C96C74}" type="pres">
      <dgm:prSet presAssocID="{F257C5A7-7937-42CB-82AB-22B1B5CB46A7}" presName="circle1" presStyleLbl="node1" presStyleIdx="0" presStyleCnt="1"/>
      <dgm:spPr/>
    </dgm:pt>
    <dgm:pt modelId="{8E89376F-ABA0-421E-B7EE-B5F09399F304}" type="pres">
      <dgm:prSet presAssocID="{F257C5A7-7937-42CB-82AB-22B1B5CB46A7}" presName="space" presStyleCnt="0"/>
      <dgm:spPr/>
    </dgm:pt>
    <dgm:pt modelId="{262FCFAA-2821-4DEE-A4A8-409934C75B70}" type="pres">
      <dgm:prSet presAssocID="{F257C5A7-7937-42CB-82AB-22B1B5CB46A7}" presName="rect1" presStyleLbl="alignAcc1" presStyleIdx="0" presStyleCnt="1"/>
      <dgm:spPr/>
      <dgm:t>
        <a:bodyPr/>
        <a:lstStyle/>
        <a:p>
          <a:endParaRPr lang="it-IT"/>
        </a:p>
      </dgm:t>
    </dgm:pt>
    <dgm:pt modelId="{C7C5F8CF-6D64-481B-9433-71750FC6E717}" type="pres">
      <dgm:prSet presAssocID="{F257C5A7-7937-42CB-82AB-22B1B5CB46A7}" presName="rect1ParTxNoCh" presStyleLbl="alignAcc1" presStyleIdx="0" presStyleCnt="1">
        <dgm:presLayoutVars>
          <dgm:chMax val="1"/>
          <dgm:bulletEnabled val="1"/>
        </dgm:presLayoutVars>
      </dgm:prSet>
      <dgm:spPr/>
      <dgm:t>
        <a:bodyPr/>
        <a:lstStyle/>
        <a:p>
          <a:endParaRPr lang="it-IT"/>
        </a:p>
      </dgm:t>
    </dgm:pt>
  </dgm:ptLst>
  <dgm:cxnLst>
    <dgm:cxn modelId="{597A4F51-171B-4F1A-AAC2-F358E08C9707}" srcId="{6FA83994-773E-4D0C-B34D-154F1B29CBEF}" destId="{F257C5A7-7937-42CB-82AB-22B1B5CB46A7}" srcOrd="0" destOrd="0" parTransId="{F5E6BBD2-7662-453A-B497-E6D8E81E82A3}" sibTransId="{0552D1CD-A7BB-4387-8916-DC9ECC61B569}"/>
    <dgm:cxn modelId="{942BAB95-CF73-472C-B928-03C4B079E38C}" type="presOf" srcId="{6FA83994-773E-4D0C-B34D-154F1B29CBEF}" destId="{56E83D50-4C25-4C24-BD7F-028251BCFED9}" srcOrd="0" destOrd="0" presId="urn:microsoft.com/office/officeart/2005/8/layout/target3"/>
    <dgm:cxn modelId="{3E6F62A0-6A83-429A-A67A-C89D3A7ACEA7}" type="presOf" srcId="{F257C5A7-7937-42CB-82AB-22B1B5CB46A7}" destId="{C7C5F8CF-6D64-481B-9433-71750FC6E717}" srcOrd="1" destOrd="0" presId="urn:microsoft.com/office/officeart/2005/8/layout/target3"/>
    <dgm:cxn modelId="{5B87CD7E-9162-475F-884A-B03A5DF1F9CA}" type="presOf" srcId="{F257C5A7-7937-42CB-82AB-22B1B5CB46A7}" destId="{262FCFAA-2821-4DEE-A4A8-409934C75B70}" srcOrd="0" destOrd="0" presId="urn:microsoft.com/office/officeart/2005/8/layout/target3"/>
    <dgm:cxn modelId="{55D0747A-5021-4E6F-B60F-BCAB17A06B5E}" type="presParOf" srcId="{56E83D50-4C25-4C24-BD7F-028251BCFED9}" destId="{EBCA3BB5-695D-430E-8AEF-34CEB3C96C74}" srcOrd="0" destOrd="0" presId="urn:microsoft.com/office/officeart/2005/8/layout/target3"/>
    <dgm:cxn modelId="{44804DB2-3343-4FB5-A7DF-F14D717FA744}" type="presParOf" srcId="{56E83D50-4C25-4C24-BD7F-028251BCFED9}" destId="{8E89376F-ABA0-421E-B7EE-B5F09399F304}" srcOrd="1" destOrd="0" presId="urn:microsoft.com/office/officeart/2005/8/layout/target3"/>
    <dgm:cxn modelId="{FAA3953C-E93B-4E92-A0DB-9FDB664DAFE9}" type="presParOf" srcId="{56E83D50-4C25-4C24-BD7F-028251BCFED9}" destId="{262FCFAA-2821-4DEE-A4A8-409934C75B70}" srcOrd="2" destOrd="0" presId="urn:microsoft.com/office/officeart/2005/8/layout/target3"/>
    <dgm:cxn modelId="{8DD42184-C810-47A8-8B75-6DCF0E8C6B40}" type="presParOf" srcId="{56E83D50-4C25-4C24-BD7F-028251BCFED9}" destId="{C7C5F8CF-6D64-481B-9433-71750FC6E717}"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738335BA-B412-4720-902D-B02F9E6324AA}">
      <dgm:prSet/>
      <dgm:spPr/>
      <dgm:t>
        <a:bodyPr/>
        <a:lstStyle/>
        <a:p>
          <a:r>
            <a:rPr lang="it-IT" b="1" smtClean="0"/>
            <a:t>“Registro Unico Nazionale  (RUN)”, </a:t>
          </a:r>
          <a:r>
            <a:rPr lang="it-IT" smtClean="0"/>
            <a:t>l’elenco nazionale dei Dottori Agronomi e dei Dottori Forestali istituito in attuazione dell'art.39 del Decreto legislativo 12 aprile 2006 n. 163. Il Consiglio Nazionale effettua altresì il trattamento di una banca di dati dei professionisti iscritti in base ai dati comunicati ai sensi dell'art.36 dell'ordinamento Professionale;</a:t>
          </a:r>
          <a:endParaRPr lang="it-IT"/>
        </a:p>
      </dgm:t>
    </dgm:pt>
    <dgm:pt modelId="{FD7B8FE6-D7A8-4130-BDFD-F14F02C96A1C}" type="parTrans" cxnId="{0A5FEBA9-D86D-4B0E-9AD9-FC428CA7B7EB}">
      <dgm:prSet/>
      <dgm:spPr/>
      <dgm:t>
        <a:bodyPr/>
        <a:lstStyle/>
        <a:p>
          <a:endParaRPr lang="it-IT"/>
        </a:p>
      </dgm:t>
    </dgm:pt>
    <dgm:pt modelId="{359BFE83-0CD4-44E4-88C4-76EB9D790D98}" type="sibTrans" cxnId="{0A5FEBA9-D86D-4B0E-9AD9-FC428CA7B7EB}">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84BA19B4-BEE2-4A96-9F69-6EB24F504464}" type="pres">
      <dgm:prSet presAssocID="{738335BA-B412-4720-902D-B02F9E6324AA}" presName="circle1" presStyleLbl="node1" presStyleIdx="0" presStyleCnt="1"/>
      <dgm:spPr/>
    </dgm:pt>
    <dgm:pt modelId="{4D1E06D6-0D36-40FC-88CB-7077E92391D4}" type="pres">
      <dgm:prSet presAssocID="{738335BA-B412-4720-902D-B02F9E6324AA}" presName="space" presStyleCnt="0"/>
      <dgm:spPr/>
    </dgm:pt>
    <dgm:pt modelId="{332C174B-BAB0-4E19-A77F-2D6976FD8F85}" type="pres">
      <dgm:prSet presAssocID="{738335BA-B412-4720-902D-B02F9E6324AA}" presName="rect1" presStyleLbl="alignAcc1" presStyleIdx="0" presStyleCnt="1"/>
      <dgm:spPr/>
      <dgm:t>
        <a:bodyPr/>
        <a:lstStyle/>
        <a:p>
          <a:endParaRPr lang="it-IT"/>
        </a:p>
      </dgm:t>
    </dgm:pt>
    <dgm:pt modelId="{ABE3F8F3-9A8B-4026-9462-44D49D2F7182}" type="pres">
      <dgm:prSet presAssocID="{738335BA-B412-4720-902D-B02F9E6324AA}" presName="rect1ParTxNoCh" presStyleLbl="alignAcc1" presStyleIdx="0" presStyleCnt="1">
        <dgm:presLayoutVars>
          <dgm:chMax val="1"/>
          <dgm:bulletEnabled val="1"/>
        </dgm:presLayoutVars>
      </dgm:prSet>
      <dgm:spPr/>
      <dgm:t>
        <a:bodyPr/>
        <a:lstStyle/>
        <a:p>
          <a:endParaRPr lang="it-IT"/>
        </a:p>
      </dgm:t>
    </dgm:pt>
  </dgm:ptLst>
  <dgm:cxnLst>
    <dgm:cxn modelId="{DABD72AD-0162-4083-BAE7-A61E002C2841}" type="presOf" srcId="{738335BA-B412-4720-902D-B02F9E6324AA}" destId="{ABE3F8F3-9A8B-4026-9462-44D49D2F7182}" srcOrd="1" destOrd="0" presId="urn:microsoft.com/office/officeart/2005/8/layout/target3"/>
    <dgm:cxn modelId="{0A5FEBA9-D86D-4B0E-9AD9-FC428CA7B7EB}" srcId="{6FA83994-773E-4D0C-B34D-154F1B29CBEF}" destId="{738335BA-B412-4720-902D-B02F9E6324AA}" srcOrd="0" destOrd="0" parTransId="{FD7B8FE6-D7A8-4130-BDFD-F14F02C96A1C}" sibTransId="{359BFE83-0CD4-44E4-88C4-76EB9D790D98}"/>
    <dgm:cxn modelId="{694E1808-1729-4EC2-A068-017B6DDFBD7A}" type="presOf" srcId="{6FA83994-773E-4D0C-B34D-154F1B29CBEF}" destId="{56E83D50-4C25-4C24-BD7F-028251BCFED9}" srcOrd="0" destOrd="0" presId="urn:microsoft.com/office/officeart/2005/8/layout/target3"/>
    <dgm:cxn modelId="{F18F4C4D-CD8A-44BB-82E6-25084B96381B}" type="presOf" srcId="{738335BA-B412-4720-902D-B02F9E6324AA}" destId="{332C174B-BAB0-4E19-A77F-2D6976FD8F85}" srcOrd="0" destOrd="0" presId="urn:microsoft.com/office/officeart/2005/8/layout/target3"/>
    <dgm:cxn modelId="{B9D1B49B-208A-4F87-B255-2CA264B176EC}" type="presParOf" srcId="{56E83D50-4C25-4C24-BD7F-028251BCFED9}" destId="{84BA19B4-BEE2-4A96-9F69-6EB24F504464}" srcOrd="0" destOrd="0" presId="urn:microsoft.com/office/officeart/2005/8/layout/target3"/>
    <dgm:cxn modelId="{E0591632-3C14-4B60-9353-D515F92FCD46}" type="presParOf" srcId="{56E83D50-4C25-4C24-BD7F-028251BCFED9}" destId="{4D1E06D6-0D36-40FC-88CB-7077E92391D4}" srcOrd="1" destOrd="0" presId="urn:microsoft.com/office/officeart/2005/8/layout/target3"/>
    <dgm:cxn modelId="{18FE9E49-4E0D-4060-A26B-D5E7D1DFB97B}" type="presParOf" srcId="{56E83D50-4C25-4C24-BD7F-028251BCFED9}" destId="{332C174B-BAB0-4E19-A77F-2D6976FD8F85}" srcOrd="2" destOrd="0" presId="urn:microsoft.com/office/officeart/2005/8/layout/target3"/>
    <dgm:cxn modelId="{9A4D0825-7B83-4891-8115-52E34908B4C7}" type="presParOf" srcId="{56E83D50-4C25-4C24-BD7F-028251BCFED9}" destId="{ABE3F8F3-9A8B-4026-9462-44D49D2F7182}"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7C1B6F01-E532-4B65-8DDF-570634A1C9B3}">
      <dgm:prSet/>
      <dgm:spPr/>
      <dgm:t>
        <a:bodyPr/>
        <a:lstStyle/>
        <a:p>
          <a:r>
            <a:rPr lang="it-IT" b="1" smtClean="0"/>
            <a:t>“Manuale”</a:t>
          </a:r>
          <a:r>
            <a:rPr lang="it-IT" smtClean="0"/>
            <a:t>: il manuale operativo depositato presso il DigitPA nel quale sono definite le procedure applicate dal Certificatore nello svolgimento della propria attività, liberamente scaricabile nella sua versione più aggiornata dal sito internet www.firmacerta.it e reperibile in formato cartaceo presso la sede del Certificatore; </a:t>
          </a:r>
          <a:endParaRPr lang="it-IT"/>
        </a:p>
      </dgm:t>
    </dgm:pt>
    <dgm:pt modelId="{6068B70E-FA30-44E6-99D7-96C19562FD63}" type="parTrans" cxnId="{4D7CDCDD-F78E-44FE-94B8-28B9EB8EDBF1}">
      <dgm:prSet/>
      <dgm:spPr/>
      <dgm:t>
        <a:bodyPr/>
        <a:lstStyle/>
        <a:p>
          <a:endParaRPr lang="it-IT"/>
        </a:p>
      </dgm:t>
    </dgm:pt>
    <dgm:pt modelId="{1CF59BD4-3049-408D-AC24-FD11497B1662}" type="sibTrans" cxnId="{4D7CDCDD-F78E-44FE-94B8-28B9EB8EDBF1}">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6AD5F5B8-4E37-4771-AF4C-CE1248D842C0}" type="pres">
      <dgm:prSet presAssocID="{7C1B6F01-E532-4B65-8DDF-570634A1C9B3}" presName="circle1" presStyleLbl="node1" presStyleIdx="0" presStyleCnt="1"/>
      <dgm:spPr/>
    </dgm:pt>
    <dgm:pt modelId="{B05B93B1-42A9-4B4C-9D58-1DE94A007774}" type="pres">
      <dgm:prSet presAssocID="{7C1B6F01-E532-4B65-8DDF-570634A1C9B3}" presName="space" presStyleCnt="0"/>
      <dgm:spPr/>
    </dgm:pt>
    <dgm:pt modelId="{A97B69F7-5253-49AC-A2AE-D24B091FA912}" type="pres">
      <dgm:prSet presAssocID="{7C1B6F01-E532-4B65-8DDF-570634A1C9B3}" presName="rect1" presStyleLbl="alignAcc1" presStyleIdx="0" presStyleCnt="1"/>
      <dgm:spPr/>
      <dgm:t>
        <a:bodyPr/>
        <a:lstStyle/>
        <a:p>
          <a:endParaRPr lang="it-IT"/>
        </a:p>
      </dgm:t>
    </dgm:pt>
    <dgm:pt modelId="{B2AE8C77-A504-4DCD-A71C-2381591BD1BC}" type="pres">
      <dgm:prSet presAssocID="{7C1B6F01-E532-4B65-8DDF-570634A1C9B3}" presName="rect1ParTxNoCh" presStyleLbl="alignAcc1" presStyleIdx="0" presStyleCnt="1">
        <dgm:presLayoutVars>
          <dgm:chMax val="1"/>
          <dgm:bulletEnabled val="1"/>
        </dgm:presLayoutVars>
      </dgm:prSet>
      <dgm:spPr/>
      <dgm:t>
        <a:bodyPr/>
        <a:lstStyle/>
        <a:p>
          <a:endParaRPr lang="it-IT"/>
        </a:p>
      </dgm:t>
    </dgm:pt>
  </dgm:ptLst>
  <dgm:cxnLst>
    <dgm:cxn modelId="{47310FA5-2D32-42BE-9B55-9EF616FE2FF5}" type="presOf" srcId="{7C1B6F01-E532-4B65-8DDF-570634A1C9B3}" destId="{B2AE8C77-A504-4DCD-A71C-2381591BD1BC}" srcOrd="1" destOrd="0" presId="urn:microsoft.com/office/officeart/2005/8/layout/target3"/>
    <dgm:cxn modelId="{CB6E0D36-13E9-49CC-B81F-89B8F3F30AC5}" type="presOf" srcId="{6FA83994-773E-4D0C-B34D-154F1B29CBEF}" destId="{56E83D50-4C25-4C24-BD7F-028251BCFED9}" srcOrd="0" destOrd="0" presId="urn:microsoft.com/office/officeart/2005/8/layout/target3"/>
    <dgm:cxn modelId="{4D7CDCDD-F78E-44FE-94B8-28B9EB8EDBF1}" srcId="{6FA83994-773E-4D0C-B34D-154F1B29CBEF}" destId="{7C1B6F01-E532-4B65-8DDF-570634A1C9B3}" srcOrd="0" destOrd="0" parTransId="{6068B70E-FA30-44E6-99D7-96C19562FD63}" sibTransId="{1CF59BD4-3049-408D-AC24-FD11497B1662}"/>
    <dgm:cxn modelId="{00BADA94-84FC-48CE-8A2F-242980EFDFD4}" type="presOf" srcId="{7C1B6F01-E532-4B65-8DDF-570634A1C9B3}" destId="{A97B69F7-5253-49AC-A2AE-D24B091FA912}" srcOrd="0" destOrd="0" presId="urn:microsoft.com/office/officeart/2005/8/layout/target3"/>
    <dgm:cxn modelId="{0332E250-17FA-4A23-811C-CB99208FD8D1}" type="presParOf" srcId="{56E83D50-4C25-4C24-BD7F-028251BCFED9}" destId="{6AD5F5B8-4E37-4771-AF4C-CE1248D842C0}" srcOrd="0" destOrd="0" presId="urn:microsoft.com/office/officeart/2005/8/layout/target3"/>
    <dgm:cxn modelId="{B5D0B7FB-1F46-4865-831F-C9F8ECB6DFD3}" type="presParOf" srcId="{56E83D50-4C25-4C24-BD7F-028251BCFED9}" destId="{B05B93B1-42A9-4B4C-9D58-1DE94A007774}" srcOrd="1" destOrd="0" presId="urn:microsoft.com/office/officeart/2005/8/layout/target3"/>
    <dgm:cxn modelId="{337B0330-CCB0-4B70-B007-26E8A68CF236}" type="presParOf" srcId="{56E83D50-4C25-4C24-BD7F-028251BCFED9}" destId="{A97B69F7-5253-49AC-A2AE-D24B091FA912}" srcOrd="2" destOrd="0" presId="urn:microsoft.com/office/officeart/2005/8/layout/target3"/>
    <dgm:cxn modelId="{1E8B9389-F74C-4D29-80A8-9C4A12EBC3C2}" type="presParOf" srcId="{56E83D50-4C25-4C24-BD7F-028251BCFED9}" destId="{B2AE8C77-A504-4DCD-A71C-2381591BD1BC}"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33A38E55-C4F1-4033-948E-D972608FD3F9}">
      <dgm:prSet custT="1"/>
      <dgm:spPr/>
      <dgm:t>
        <a:bodyPr/>
        <a:lstStyle/>
        <a:p>
          <a:pPr algn="just" rtl="0"/>
          <a:r>
            <a:rPr lang="it-IT" sz="1200" b="1" dirty="0" smtClean="0"/>
            <a:t>“Indice Nazionale delle Anagrafiche”:</a:t>
          </a:r>
          <a:r>
            <a:rPr lang="it-IT" sz="1200" dirty="0" smtClean="0"/>
            <a:t>il sistema del Ministero dell'interno, Centro  nazionale per i servizi demografici di cui all'articolo 2-quater del decreto-legge 27dicembre 2000, n. 392, convertito, con modificazioni, dalla legge 28 febbraio 2001, n. 26;</a:t>
          </a:r>
          <a:endParaRPr lang="it-IT" sz="1200" dirty="0"/>
        </a:p>
      </dgm:t>
    </dgm:pt>
    <dgm:pt modelId="{16EB2850-88C9-4C6C-B2D7-08FDB8630F0D}" type="parTrans" cxnId="{E7DB850E-AAE0-43C9-908B-5D29D0B13566}">
      <dgm:prSet/>
      <dgm:spPr/>
      <dgm:t>
        <a:bodyPr/>
        <a:lstStyle/>
        <a:p>
          <a:pPr algn="just"/>
          <a:endParaRPr lang="it-IT" sz="1600"/>
        </a:p>
      </dgm:t>
    </dgm:pt>
    <dgm:pt modelId="{61A8F152-0E6B-4E91-80B3-689C3CC643C5}" type="sibTrans" cxnId="{E7DB850E-AAE0-43C9-908B-5D29D0B13566}">
      <dgm:prSet/>
      <dgm:spPr/>
      <dgm:t>
        <a:bodyPr/>
        <a:lstStyle/>
        <a:p>
          <a:pPr algn="just"/>
          <a:endParaRPr lang="it-IT" sz="1600"/>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DE65890F-3F0A-4AD7-B422-D4FD04478688}" type="pres">
      <dgm:prSet presAssocID="{33A38E55-C4F1-4033-948E-D972608FD3F9}" presName="circle1" presStyleLbl="node1" presStyleIdx="0" presStyleCnt="1" custLinFactX="-33255" custLinFactNeighborX="-100000" custLinFactNeighborY="11111"/>
      <dgm:spPr/>
    </dgm:pt>
    <dgm:pt modelId="{A552F189-706B-4CC1-85ED-CD4204001159}" type="pres">
      <dgm:prSet presAssocID="{33A38E55-C4F1-4033-948E-D972608FD3F9}" presName="space" presStyleCnt="0"/>
      <dgm:spPr/>
    </dgm:pt>
    <dgm:pt modelId="{60D69F0C-71B7-4182-A12F-D700CF77D01B}" type="pres">
      <dgm:prSet presAssocID="{33A38E55-C4F1-4033-948E-D972608FD3F9}" presName="rect1" presStyleLbl="alignAcc1" presStyleIdx="0" presStyleCnt="1" custScaleX="100000" custScaleY="100000" custLinFactY="-7417" custLinFactNeighborX="-3178" custLinFactNeighborY="-100000"/>
      <dgm:spPr>
        <a:prstGeom prst="roundRect">
          <a:avLst/>
        </a:prstGeom>
      </dgm:spPr>
      <dgm:t>
        <a:bodyPr/>
        <a:lstStyle/>
        <a:p>
          <a:endParaRPr lang="it-IT"/>
        </a:p>
      </dgm:t>
    </dgm:pt>
    <dgm:pt modelId="{565E17E0-7964-44AA-BDA6-BD99D9509AEA}" type="pres">
      <dgm:prSet presAssocID="{33A38E55-C4F1-4033-948E-D972608FD3F9}" presName="rect1ParTxNoCh" presStyleLbl="alignAcc1" presStyleIdx="0" presStyleCnt="1">
        <dgm:presLayoutVars>
          <dgm:chMax val="1"/>
          <dgm:bulletEnabled val="1"/>
        </dgm:presLayoutVars>
      </dgm:prSet>
      <dgm:spPr>
        <a:prstGeom prst="roundRect">
          <a:avLst/>
        </a:prstGeom>
      </dgm:spPr>
      <dgm:t>
        <a:bodyPr/>
        <a:lstStyle/>
        <a:p>
          <a:endParaRPr lang="it-IT"/>
        </a:p>
      </dgm:t>
    </dgm:pt>
  </dgm:ptLst>
  <dgm:cxnLst>
    <dgm:cxn modelId="{E7AE4667-E686-4B29-9B4B-8F36D4D34FF3}" type="presOf" srcId="{6FA83994-773E-4D0C-B34D-154F1B29CBEF}" destId="{56E83D50-4C25-4C24-BD7F-028251BCFED9}" srcOrd="0" destOrd="0" presId="urn:microsoft.com/office/officeart/2005/8/layout/target3"/>
    <dgm:cxn modelId="{59E9FC9C-98B3-490A-93E8-6CE2AA3CBCF1}" type="presOf" srcId="{33A38E55-C4F1-4033-948E-D972608FD3F9}" destId="{60D69F0C-71B7-4182-A12F-D700CF77D01B}" srcOrd="0" destOrd="0" presId="urn:microsoft.com/office/officeart/2005/8/layout/target3"/>
    <dgm:cxn modelId="{E7DB850E-AAE0-43C9-908B-5D29D0B13566}" srcId="{6FA83994-773E-4D0C-B34D-154F1B29CBEF}" destId="{33A38E55-C4F1-4033-948E-D972608FD3F9}" srcOrd="0" destOrd="0" parTransId="{16EB2850-88C9-4C6C-B2D7-08FDB8630F0D}" sibTransId="{61A8F152-0E6B-4E91-80B3-689C3CC643C5}"/>
    <dgm:cxn modelId="{CD2D2EFF-5528-400C-8C34-4A1ECAC0A6B5}" type="presOf" srcId="{33A38E55-C4F1-4033-948E-D972608FD3F9}" destId="{565E17E0-7964-44AA-BDA6-BD99D9509AEA}" srcOrd="1" destOrd="0" presId="urn:microsoft.com/office/officeart/2005/8/layout/target3"/>
    <dgm:cxn modelId="{7435F65E-17C7-4479-B327-76542C35C81F}" type="presParOf" srcId="{56E83D50-4C25-4C24-BD7F-028251BCFED9}" destId="{DE65890F-3F0A-4AD7-B422-D4FD04478688}" srcOrd="0" destOrd="0" presId="urn:microsoft.com/office/officeart/2005/8/layout/target3"/>
    <dgm:cxn modelId="{2DDC5EE8-FD06-4D67-83EB-FBC231A85522}" type="presParOf" srcId="{56E83D50-4C25-4C24-BD7F-028251BCFED9}" destId="{A552F189-706B-4CC1-85ED-CD4204001159}" srcOrd="1" destOrd="0" presId="urn:microsoft.com/office/officeart/2005/8/layout/target3"/>
    <dgm:cxn modelId="{F99E1A20-2494-498D-B454-0AF3E641A869}" type="presParOf" srcId="{56E83D50-4C25-4C24-BD7F-028251BCFED9}" destId="{60D69F0C-71B7-4182-A12F-D700CF77D01B}" srcOrd="2" destOrd="0" presId="urn:microsoft.com/office/officeart/2005/8/layout/target3"/>
    <dgm:cxn modelId="{C4EB64A0-A48F-4214-91B8-C0BB224BEE78}" type="presParOf" srcId="{56E83D50-4C25-4C24-BD7F-028251BCFED9}" destId="{565E17E0-7964-44AA-BDA6-BD99D9509AEA}"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738335BA-B412-4720-902D-B02F9E6324AA}">
      <dgm:prSet/>
      <dgm:spPr/>
      <dgm:t>
        <a:bodyPr/>
        <a:lstStyle/>
        <a:p>
          <a:r>
            <a:rPr lang="it-IT" b="1" dirty="0" smtClean="0"/>
            <a:t>“Documento informatico”</a:t>
          </a:r>
          <a:r>
            <a:rPr lang="it-IT" dirty="0" smtClean="0"/>
            <a:t>: ogni oggetto informatico (file) contenente atti, fatti o dati giuridicamente rilevanti; </a:t>
          </a:r>
          <a:endParaRPr lang="it-IT" dirty="0"/>
        </a:p>
      </dgm:t>
    </dgm:pt>
    <dgm:pt modelId="{FD7B8FE6-D7A8-4130-BDFD-F14F02C96A1C}" type="parTrans" cxnId="{0A5FEBA9-D86D-4B0E-9AD9-FC428CA7B7EB}">
      <dgm:prSet/>
      <dgm:spPr/>
      <dgm:t>
        <a:bodyPr/>
        <a:lstStyle/>
        <a:p>
          <a:endParaRPr lang="it-IT"/>
        </a:p>
      </dgm:t>
    </dgm:pt>
    <dgm:pt modelId="{359BFE83-0CD4-44E4-88C4-76EB9D790D98}" type="sibTrans" cxnId="{0A5FEBA9-D86D-4B0E-9AD9-FC428CA7B7EB}">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84BA19B4-BEE2-4A96-9F69-6EB24F504464}" type="pres">
      <dgm:prSet presAssocID="{738335BA-B412-4720-902D-B02F9E6324AA}" presName="circle1" presStyleLbl="node1" presStyleIdx="0" presStyleCnt="1"/>
      <dgm:spPr/>
    </dgm:pt>
    <dgm:pt modelId="{4D1E06D6-0D36-40FC-88CB-7077E92391D4}" type="pres">
      <dgm:prSet presAssocID="{738335BA-B412-4720-902D-B02F9E6324AA}" presName="space" presStyleCnt="0"/>
      <dgm:spPr/>
    </dgm:pt>
    <dgm:pt modelId="{332C174B-BAB0-4E19-A77F-2D6976FD8F85}" type="pres">
      <dgm:prSet presAssocID="{738335BA-B412-4720-902D-B02F9E6324AA}" presName="rect1" presStyleLbl="alignAcc1" presStyleIdx="0" presStyleCnt="1"/>
      <dgm:spPr/>
      <dgm:t>
        <a:bodyPr/>
        <a:lstStyle/>
        <a:p>
          <a:endParaRPr lang="it-IT"/>
        </a:p>
      </dgm:t>
    </dgm:pt>
    <dgm:pt modelId="{ABE3F8F3-9A8B-4026-9462-44D49D2F7182}" type="pres">
      <dgm:prSet presAssocID="{738335BA-B412-4720-902D-B02F9E6324AA}" presName="rect1ParTxNoCh" presStyleLbl="alignAcc1" presStyleIdx="0" presStyleCnt="1">
        <dgm:presLayoutVars>
          <dgm:chMax val="1"/>
          <dgm:bulletEnabled val="1"/>
        </dgm:presLayoutVars>
      </dgm:prSet>
      <dgm:spPr/>
      <dgm:t>
        <a:bodyPr/>
        <a:lstStyle/>
        <a:p>
          <a:endParaRPr lang="it-IT"/>
        </a:p>
      </dgm:t>
    </dgm:pt>
  </dgm:ptLst>
  <dgm:cxnLst>
    <dgm:cxn modelId="{0A5FEBA9-D86D-4B0E-9AD9-FC428CA7B7EB}" srcId="{6FA83994-773E-4D0C-B34D-154F1B29CBEF}" destId="{738335BA-B412-4720-902D-B02F9E6324AA}" srcOrd="0" destOrd="0" parTransId="{FD7B8FE6-D7A8-4130-BDFD-F14F02C96A1C}" sibTransId="{359BFE83-0CD4-44E4-88C4-76EB9D790D98}"/>
    <dgm:cxn modelId="{5211EFE9-6691-4B5E-B198-0B03FEF46EA1}" type="presOf" srcId="{6FA83994-773E-4D0C-B34D-154F1B29CBEF}" destId="{56E83D50-4C25-4C24-BD7F-028251BCFED9}" srcOrd="0" destOrd="0" presId="urn:microsoft.com/office/officeart/2005/8/layout/target3"/>
    <dgm:cxn modelId="{7E300310-698A-4AAA-8748-DFC5CF5ED26B}" type="presOf" srcId="{738335BA-B412-4720-902D-B02F9E6324AA}" destId="{332C174B-BAB0-4E19-A77F-2D6976FD8F85}" srcOrd="0" destOrd="0" presId="urn:microsoft.com/office/officeart/2005/8/layout/target3"/>
    <dgm:cxn modelId="{9948A20C-24D5-4BCE-A0F6-05F7E8B66313}" type="presOf" srcId="{738335BA-B412-4720-902D-B02F9E6324AA}" destId="{ABE3F8F3-9A8B-4026-9462-44D49D2F7182}" srcOrd="1" destOrd="0" presId="urn:microsoft.com/office/officeart/2005/8/layout/target3"/>
    <dgm:cxn modelId="{65AFACB9-B40A-40A0-A014-B233D26C7600}" type="presParOf" srcId="{56E83D50-4C25-4C24-BD7F-028251BCFED9}" destId="{84BA19B4-BEE2-4A96-9F69-6EB24F504464}" srcOrd="0" destOrd="0" presId="urn:microsoft.com/office/officeart/2005/8/layout/target3"/>
    <dgm:cxn modelId="{AA566154-C49A-45A7-9A62-E4710CF5E09F}" type="presParOf" srcId="{56E83D50-4C25-4C24-BD7F-028251BCFED9}" destId="{4D1E06D6-0D36-40FC-88CB-7077E92391D4}" srcOrd="1" destOrd="0" presId="urn:microsoft.com/office/officeart/2005/8/layout/target3"/>
    <dgm:cxn modelId="{59304BF3-94CE-481C-A7BF-2EFB3AC7EAFA}" type="presParOf" srcId="{56E83D50-4C25-4C24-BD7F-028251BCFED9}" destId="{332C174B-BAB0-4E19-A77F-2D6976FD8F85}" srcOrd="2" destOrd="0" presId="urn:microsoft.com/office/officeart/2005/8/layout/target3"/>
    <dgm:cxn modelId="{B178C564-DAAC-478E-8663-164535ABF0B9}" type="presParOf" srcId="{56E83D50-4C25-4C24-BD7F-028251BCFED9}" destId="{ABE3F8F3-9A8B-4026-9462-44D49D2F7182}"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B27A6A84-946F-494E-8859-1338FDA0ED4C}">
      <dgm:prSet/>
      <dgm:spPr/>
      <dgm:t>
        <a:bodyPr/>
        <a:lstStyle/>
        <a:p>
          <a:r>
            <a:rPr lang="it-IT" b="1" smtClean="0"/>
            <a:t>“Operazioni di identificazione e registrazione”</a:t>
          </a:r>
          <a:r>
            <a:rPr lang="it-IT" smtClean="0"/>
            <a:t>: le attività di identificazione e registrazione del Titolare, secondo le modalità previste dal Manuale e dall’art. 32 del Codice, svolte dagli Operatori di identificazione e registrazione; </a:t>
          </a:r>
          <a:endParaRPr lang="it-IT"/>
        </a:p>
      </dgm:t>
    </dgm:pt>
    <dgm:pt modelId="{E29C2C66-5A72-4AFD-92F2-788AEC24AD4B}" type="parTrans" cxnId="{48DB33A6-D0DD-4AAE-A7E5-0E5CDF96B09D}">
      <dgm:prSet/>
      <dgm:spPr/>
      <dgm:t>
        <a:bodyPr/>
        <a:lstStyle/>
        <a:p>
          <a:endParaRPr lang="it-IT"/>
        </a:p>
      </dgm:t>
    </dgm:pt>
    <dgm:pt modelId="{27152175-B334-4011-B531-0ADE3565A1C9}" type="sibTrans" cxnId="{48DB33A6-D0DD-4AAE-A7E5-0E5CDF96B09D}">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69321BBB-20C9-4946-99DF-D0BBDEE14106}" type="pres">
      <dgm:prSet presAssocID="{B27A6A84-946F-494E-8859-1338FDA0ED4C}" presName="circle1" presStyleLbl="node1" presStyleIdx="0" presStyleCnt="1"/>
      <dgm:spPr/>
    </dgm:pt>
    <dgm:pt modelId="{CEE0D6DC-6A53-43FC-84AD-5DE898315012}" type="pres">
      <dgm:prSet presAssocID="{B27A6A84-946F-494E-8859-1338FDA0ED4C}" presName="space" presStyleCnt="0"/>
      <dgm:spPr/>
    </dgm:pt>
    <dgm:pt modelId="{1702399C-1BD4-4C66-ADD6-1EC5A0BF8811}" type="pres">
      <dgm:prSet presAssocID="{B27A6A84-946F-494E-8859-1338FDA0ED4C}" presName="rect1" presStyleLbl="alignAcc1" presStyleIdx="0" presStyleCnt="1"/>
      <dgm:spPr/>
      <dgm:t>
        <a:bodyPr/>
        <a:lstStyle/>
        <a:p>
          <a:endParaRPr lang="it-IT"/>
        </a:p>
      </dgm:t>
    </dgm:pt>
    <dgm:pt modelId="{E63944B2-1EA3-416F-BE29-51A1EA803832}" type="pres">
      <dgm:prSet presAssocID="{B27A6A84-946F-494E-8859-1338FDA0ED4C}" presName="rect1ParTxNoCh" presStyleLbl="alignAcc1" presStyleIdx="0" presStyleCnt="1">
        <dgm:presLayoutVars>
          <dgm:chMax val="1"/>
          <dgm:bulletEnabled val="1"/>
        </dgm:presLayoutVars>
      </dgm:prSet>
      <dgm:spPr/>
      <dgm:t>
        <a:bodyPr/>
        <a:lstStyle/>
        <a:p>
          <a:endParaRPr lang="it-IT"/>
        </a:p>
      </dgm:t>
    </dgm:pt>
  </dgm:ptLst>
  <dgm:cxnLst>
    <dgm:cxn modelId="{D49B5ED2-ADAD-4267-A8A3-1EFF6C01F568}" type="presOf" srcId="{B27A6A84-946F-494E-8859-1338FDA0ED4C}" destId="{E63944B2-1EA3-416F-BE29-51A1EA803832}" srcOrd="1" destOrd="0" presId="urn:microsoft.com/office/officeart/2005/8/layout/target3"/>
    <dgm:cxn modelId="{7A2060E8-659D-4562-A2F0-6CA74F6BD86E}" type="presOf" srcId="{6FA83994-773E-4D0C-B34D-154F1B29CBEF}" destId="{56E83D50-4C25-4C24-BD7F-028251BCFED9}" srcOrd="0" destOrd="0" presId="urn:microsoft.com/office/officeart/2005/8/layout/target3"/>
    <dgm:cxn modelId="{48DB33A6-D0DD-4AAE-A7E5-0E5CDF96B09D}" srcId="{6FA83994-773E-4D0C-B34D-154F1B29CBEF}" destId="{B27A6A84-946F-494E-8859-1338FDA0ED4C}" srcOrd="0" destOrd="0" parTransId="{E29C2C66-5A72-4AFD-92F2-788AEC24AD4B}" sibTransId="{27152175-B334-4011-B531-0ADE3565A1C9}"/>
    <dgm:cxn modelId="{C6E3808F-CD7B-4C83-A92A-D784C27EC099}" type="presOf" srcId="{B27A6A84-946F-494E-8859-1338FDA0ED4C}" destId="{1702399C-1BD4-4C66-ADD6-1EC5A0BF8811}" srcOrd="0" destOrd="0" presId="urn:microsoft.com/office/officeart/2005/8/layout/target3"/>
    <dgm:cxn modelId="{8820326F-6097-4616-9D9B-67F7C2E8D0C5}" type="presParOf" srcId="{56E83D50-4C25-4C24-BD7F-028251BCFED9}" destId="{69321BBB-20C9-4946-99DF-D0BBDEE14106}" srcOrd="0" destOrd="0" presId="urn:microsoft.com/office/officeart/2005/8/layout/target3"/>
    <dgm:cxn modelId="{A3BE7363-2091-4A1B-958F-8441C74472B9}" type="presParOf" srcId="{56E83D50-4C25-4C24-BD7F-028251BCFED9}" destId="{CEE0D6DC-6A53-43FC-84AD-5DE898315012}" srcOrd="1" destOrd="0" presId="urn:microsoft.com/office/officeart/2005/8/layout/target3"/>
    <dgm:cxn modelId="{0010640F-CDC8-44F7-8E97-3501C9208A89}" type="presParOf" srcId="{56E83D50-4C25-4C24-BD7F-028251BCFED9}" destId="{1702399C-1BD4-4C66-ADD6-1EC5A0BF8811}" srcOrd="2" destOrd="0" presId="urn:microsoft.com/office/officeart/2005/8/layout/target3"/>
    <dgm:cxn modelId="{4E76CD43-7E54-4CB0-95EC-8FCED202452A}" type="presParOf" srcId="{56E83D50-4C25-4C24-BD7F-028251BCFED9}" destId="{E63944B2-1EA3-416F-BE29-51A1EA803832}"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FB546DED-1447-4057-A14E-025222F77C34}">
      <dgm:prSet/>
      <dgm:spPr/>
      <dgm:t>
        <a:bodyPr/>
        <a:lstStyle/>
        <a:p>
          <a:r>
            <a:rPr lang="it-IT" dirty="0" smtClean="0"/>
            <a:t>Il  Contratto Quadro tra CONAF – Autorità Emittente e </a:t>
          </a:r>
          <a:r>
            <a:rPr lang="it-IT" dirty="0" err="1" smtClean="0"/>
            <a:t>Namirial</a:t>
          </a:r>
          <a:r>
            <a:rPr lang="it-IT" dirty="0" smtClean="0"/>
            <a:t> SpA Certificatore Accreditato</a:t>
          </a:r>
          <a:endParaRPr lang="it-IT" dirty="0"/>
        </a:p>
      </dgm:t>
    </dgm:pt>
    <dgm:pt modelId="{065D57D7-47AA-4E99-A37D-9B8D959346C0}" type="parTrans" cxnId="{26CF8E73-E9BC-4CC0-93CD-E026ED72D0EE}">
      <dgm:prSet/>
      <dgm:spPr/>
      <dgm:t>
        <a:bodyPr/>
        <a:lstStyle/>
        <a:p>
          <a:endParaRPr lang="it-IT"/>
        </a:p>
      </dgm:t>
    </dgm:pt>
    <dgm:pt modelId="{8450C1F5-FE61-4B7F-BC96-97E323F80126}" type="sibTrans" cxnId="{26CF8E73-E9BC-4CC0-93CD-E026ED72D0EE}">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FE948EEA-EA07-4571-ABB4-11D98A559885}" type="pres">
      <dgm:prSet presAssocID="{FB546DED-1447-4057-A14E-025222F77C34}" presName="circle1" presStyleLbl="node1" presStyleIdx="0" presStyleCnt="1"/>
      <dgm:spPr/>
      <dgm:t>
        <a:bodyPr/>
        <a:lstStyle/>
        <a:p>
          <a:endParaRPr lang="it-IT"/>
        </a:p>
      </dgm:t>
    </dgm:pt>
    <dgm:pt modelId="{257B5937-DF96-44B1-B6A7-65DE9AB21D91}" type="pres">
      <dgm:prSet presAssocID="{FB546DED-1447-4057-A14E-025222F77C34}" presName="space" presStyleCnt="0"/>
      <dgm:spPr/>
    </dgm:pt>
    <dgm:pt modelId="{BDAE700F-54D1-4440-8F40-9969BB812713}" type="pres">
      <dgm:prSet presAssocID="{FB546DED-1447-4057-A14E-025222F77C34}" presName="rect1" presStyleLbl="alignAcc1" presStyleIdx="0" presStyleCnt="1"/>
      <dgm:spPr/>
      <dgm:t>
        <a:bodyPr/>
        <a:lstStyle/>
        <a:p>
          <a:endParaRPr lang="it-IT"/>
        </a:p>
      </dgm:t>
    </dgm:pt>
    <dgm:pt modelId="{813017CF-457B-45CA-BD1A-0A901C0BACB7}" type="pres">
      <dgm:prSet presAssocID="{FB546DED-1447-4057-A14E-025222F77C34}" presName="rect1ParTxNoCh" presStyleLbl="alignAcc1" presStyleIdx="0" presStyleCnt="1">
        <dgm:presLayoutVars>
          <dgm:chMax val="1"/>
          <dgm:bulletEnabled val="1"/>
        </dgm:presLayoutVars>
      </dgm:prSet>
      <dgm:spPr/>
      <dgm:t>
        <a:bodyPr/>
        <a:lstStyle/>
        <a:p>
          <a:endParaRPr lang="it-IT"/>
        </a:p>
      </dgm:t>
    </dgm:pt>
  </dgm:ptLst>
  <dgm:cxnLst>
    <dgm:cxn modelId="{E40EBF73-E6EB-40AE-AF85-8DD4AB9245B3}" type="presOf" srcId="{FB546DED-1447-4057-A14E-025222F77C34}" destId="{813017CF-457B-45CA-BD1A-0A901C0BACB7}" srcOrd="1" destOrd="0" presId="urn:microsoft.com/office/officeart/2005/8/layout/target3"/>
    <dgm:cxn modelId="{26CF8E73-E9BC-4CC0-93CD-E026ED72D0EE}" srcId="{6FA83994-773E-4D0C-B34D-154F1B29CBEF}" destId="{FB546DED-1447-4057-A14E-025222F77C34}" srcOrd="0" destOrd="0" parTransId="{065D57D7-47AA-4E99-A37D-9B8D959346C0}" sibTransId="{8450C1F5-FE61-4B7F-BC96-97E323F80126}"/>
    <dgm:cxn modelId="{E434E006-1B3F-4E59-90B3-9857933FCB01}" type="presOf" srcId="{6FA83994-773E-4D0C-B34D-154F1B29CBEF}" destId="{56E83D50-4C25-4C24-BD7F-028251BCFED9}" srcOrd="0" destOrd="0" presId="urn:microsoft.com/office/officeart/2005/8/layout/target3"/>
    <dgm:cxn modelId="{744B256E-8D31-4DEF-9ED5-4082C0CA4322}" type="presOf" srcId="{FB546DED-1447-4057-A14E-025222F77C34}" destId="{BDAE700F-54D1-4440-8F40-9969BB812713}" srcOrd="0" destOrd="0" presId="urn:microsoft.com/office/officeart/2005/8/layout/target3"/>
    <dgm:cxn modelId="{039FEF91-1374-4E04-A487-1C519E3C1229}" type="presParOf" srcId="{56E83D50-4C25-4C24-BD7F-028251BCFED9}" destId="{FE948EEA-EA07-4571-ABB4-11D98A559885}" srcOrd="0" destOrd="0" presId="urn:microsoft.com/office/officeart/2005/8/layout/target3"/>
    <dgm:cxn modelId="{02D7A721-9CB6-40BB-8B5B-205D7531AF5C}" type="presParOf" srcId="{56E83D50-4C25-4C24-BD7F-028251BCFED9}" destId="{257B5937-DF96-44B1-B6A7-65DE9AB21D91}" srcOrd="1" destOrd="0" presId="urn:microsoft.com/office/officeart/2005/8/layout/target3"/>
    <dgm:cxn modelId="{69A792F1-8727-45D0-82B3-D3D7A609AF1C}" type="presParOf" srcId="{56E83D50-4C25-4C24-BD7F-028251BCFED9}" destId="{BDAE700F-54D1-4440-8F40-9969BB812713}" srcOrd="2" destOrd="0" presId="urn:microsoft.com/office/officeart/2005/8/layout/target3"/>
    <dgm:cxn modelId="{ADAB1FEC-BB70-42F0-93FD-A7BEE0A154F7}" type="presParOf" srcId="{56E83D50-4C25-4C24-BD7F-028251BCFED9}" destId="{813017CF-457B-45CA-BD1A-0A901C0BACB7}"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944FD-158A-418E-8D35-ADEA69537DEF}" type="doc">
      <dgm:prSet loTypeId="urn:microsoft.com/office/officeart/2005/8/layout/bList2#5" loCatId="list" qsTypeId="urn:microsoft.com/office/officeart/2005/8/quickstyle/simple1" qsCatId="simple" csTypeId="urn:microsoft.com/office/officeart/2005/8/colors/colorful2" csCatId="colorful" phldr="1"/>
      <dgm:spPr/>
      <dgm:t>
        <a:bodyPr/>
        <a:lstStyle/>
        <a:p>
          <a:endParaRPr lang="it-IT"/>
        </a:p>
      </dgm:t>
    </dgm:pt>
    <dgm:pt modelId="{96985CE2-66EC-496B-A57C-D4AC4EF2287C}">
      <dgm:prSet/>
      <dgm:spPr/>
      <dgm:t>
        <a:bodyPr/>
        <a:lstStyle/>
        <a:p>
          <a:pPr rtl="0"/>
          <a:r>
            <a:rPr lang="it-IT" dirty="0" smtClean="0"/>
            <a:t>Carta Nazionale dei Servizi - CNS</a:t>
          </a:r>
          <a:endParaRPr lang="it-IT" dirty="0"/>
        </a:p>
      </dgm:t>
    </dgm:pt>
    <dgm:pt modelId="{D756D05F-434E-4245-B05E-01F2CBE8AB50}" type="parTrans" cxnId="{E48F7AEA-892D-4922-A6E1-79C5FF9D0119}">
      <dgm:prSet/>
      <dgm:spPr/>
      <dgm:t>
        <a:bodyPr/>
        <a:lstStyle/>
        <a:p>
          <a:endParaRPr lang="it-IT"/>
        </a:p>
      </dgm:t>
    </dgm:pt>
    <dgm:pt modelId="{FEADA877-5983-4D02-8AD1-CFD4D29D1360}" type="sibTrans" cxnId="{E48F7AEA-892D-4922-A6E1-79C5FF9D0119}">
      <dgm:prSet/>
      <dgm:spPr/>
      <dgm:t>
        <a:bodyPr/>
        <a:lstStyle/>
        <a:p>
          <a:endParaRPr lang="it-IT"/>
        </a:p>
      </dgm:t>
    </dgm:pt>
    <dgm:pt modelId="{24092BCD-5F55-48F0-9157-6903BF78886B}">
      <dgm:prSet/>
      <dgm:spPr/>
      <dgm:t>
        <a:bodyPr/>
        <a:lstStyle/>
        <a:p>
          <a:pPr rtl="0"/>
          <a:r>
            <a:rPr lang="it-IT" dirty="0" smtClean="0"/>
            <a:t>Firma Digitale</a:t>
          </a:r>
          <a:endParaRPr lang="it-IT" dirty="0"/>
        </a:p>
      </dgm:t>
    </dgm:pt>
    <dgm:pt modelId="{F5D83661-ECB4-4A41-A699-183EF0558BC6}" type="parTrans" cxnId="{A0810E86-C821-403A-96D6-C143E40761F3}">
      <dgm:prSet/>
      <dgm:spPr/>
      <dgm:t>
        <a:bodyPr/>
        <a:lstStyle/>
        <a:p>
          <a:endParaRPr lang="it-IT"/>
        </a:p>
      </dgm:t>
    </dgm:pt>
    <dgm:pt modelId="{E72163CD-D4E8-486F-AF73-0045E69940DB}" type="sibTrans" cxnId="{A0810E86-C821-403A-96D6-C143E40761F3}">
      <dgm:prSet/>
      <dgm:spPr/>
      <dgm:t>
        <a:bodyPr/>
        <a:lstStyle/>
        <a:p>
          <a:endParaRPr lang="it-IT"/>
        </a:p>
      </dgm:t>
    </dgm:pt>
    <dgm:pt modelId="{BD8885D4-81B1-49E3-A488-865BF352F7A4}">
      <dgm:prSet/>
      <dgm:spPr/>
      <dgm:t>
        <a:bodyPr/>
        <a:lstStyle/>
        <a:p>
          <a:pPr rtl="0"/>
          <a:r>
            <a:rPr lang="it-IT" dirty="0" smtClean="0"/>
            <a:t>Timbro Digitale</a:t>
          </a:r>
          <a:endParaRPr lang="it-IT" dirty="0"/>
        </a:p>
      </dgm:t>
    </dgm:pt>
    <dgm:pt modelId="{9F6CAC2F-12CA-46C7-B56C-58CB5F31FD6C}" type="parTrans" cxnId="{159CC863-6875-4740-8A71-9AE853EE336F}">
      <dgm:prSet/>
      <dgm:spPr/>
      <dgm:t>
        <a:bodyPr/>
        <a:lstStyle/>
        <a:p>
          <a:endParaRPr lang="it-IT"/>
        </a:p>
      </dgm:t>
    </dgm:pt>
    <dgm:pt modelId="{A8507222-CA42-4874-9090-511847E24A80}" type="sibTrans" cxnId="{159CC863-6875-4740-8A71-9AE853EE336F}">
      <dgm:prSet/>
      <dgm:spPr/>
      <dgm:t>
        <a:bodyPr/>
        <a:lstStyle/>
        <a:p>
          <a:endParaRPr lang="it-IT"/>
        </a:p>
      </dgm:t>
    </dgm:pt>
    <dgm:pt modelId="{34977781-D200-4A44-B563-851C561DC03C}">
      <dgm:prSet/>
      <dgm:spPr/>
      <dgm:t>
        <a:bodyPr/>
        <a:lstStyle/>
        <a:p>
          <a:pPr rtl="0"/>
          <a:r>
            <a:rPr lang="it-IT" dirty="0" smtClean="0"/>
            <a:t>Marca Temporale</a:t>
          </a:r>
          <a:endParaRPr lang="it-IT" dirty="0"/>
        </a:p>
      </dgm:t>
    </dgm:pt>
    <dgm:pt modelId="{32A070ED-32DD-4F5D-87D2-1E6973412130}" type="parTrans" cxnId="{03D6013C-5FC1-489C-BCFF-60F76A148557}">
      <dgm:prSet/>
      <dgm:spPr/>
      <dgm:t>
        <a:bodyPr/>
        <a:lstStyle/>
        <a:p>
          <a:endParaRPr lang="it-IT"/>
        </a:p>
      </dgm:t>
    </dgm:pt>
    <dgm:pt modelId="{2AD005CC-1FC8-41B4-900F-3945B5062647}" type="sibTrans" cxnId="{03D6013C-5FC1-489C-BCFF-60F76A148557}">
      <dgm:prSet/>
      <dgm:spPr/>
      <dgm:t>
        <a:bodyPr/>
        <a:lstStyle/>
        <a:p>
          <a:endParaRPr lang="it-IT"/>
        </a:p>
      </dgm:t>
    </dgm:pt>
    <dgm:pt modelId="{0B9966FA-0DE4-412D-BD96-385814DEF36E}">
      <dgm:prSet/>
      <dgm:spPr/>
      <dgm:t>
        <a:bodyPr/>
        <a:lstStyle/>
        <a:p>
          <a:pPr rtl="0"/>
          <a:r>
            <a:rPr lang="it-IT" dirty="0" smtClean="0"/>
            <a:t>Crediti Formativi</a:t>
          </a:r>
          <a:endParaRPr lang="it-IT" dirty="0"/>
        </a:p>
      </dgm:t>
    </dgm:pt>
    <dgm:pt modelId="{FC6E7065-115D-48A6-B519-1DEB38F4E11B}" type="parTrans" cxnId="{304A767A-861F-404E-BDF7-F684D041156E}">
      <dgm:prSet/>
      <dgm:spPr/>
      <dgm:t>
        <a:bodyPr/>
        <a:lstStyle/>
        <a:p>
          <a:endParaRPr lang="it-IT"/>
        </a:p>
      </dgm:t>
    </dgm:pt>
    <dgm:pt modelId="{3062A503-F16E-42D3-BB6C-BE06E17CD9C5}" type="sibTrans" cxnId="{304A767A-861F-404E-BDF7-F684D041156E}">
      <dgm:prSet/>
      <dgm:spPr/>
      <dgm:t>
        <a:bodyPr/>
        <a:lstStyle/>
        <a:p>
          <a:endParaRPr lang="it-IT"/>
        </a:p>
      </dgm:t>
    </dgm:pt>
    <dgm:pt modelId="{25ED7400-BA3A-443B-B6C4-6C7DEAD3EA42}">
      <dgm:prSet/>
      <dgm:spPr/>
      <dgm:t>
        <a:bodyPr/>
        <a:lstStyle/>
        <a:p>
          <a:pPr rtl="0"/>
          <a:r>
            <a:rPr lang="it-IT" dirty="0" smtClean="0"/>
            <a:t>Chiave Pubblica</a:t>
          </a:r>
          <a:endParaRPr lang="it-IT" dirty="0"/>
        </a:p>
      </dgm:t>
    </dgm:pt>
    <dgm:pt modelId="{F77539E5-FADE-418A-A0BF-565FE7C84D3E}" type="parTrans" cxnId="{B9AE121F-E643-4F94-866D-1EE247E620E5}">
      <dgm:prSet/>
      <dgm:spPr/>
      <dgm:t>
        <a:bodyPr/>
        <a:lstStyle/>
        <a:p>
          <a:endParaRPr lang="it-IT"/>
        </a:p>
      </dgm:t>
    </dgm:pt>
    <dgm:pt modelId="{56DBC421-83BD-4F65-A630-4CEFDC71B258}" type="sibTrans" cxnId="{B9AE121F-E643-4F94-866D-1EE247E620E5}">
      <dgm:prSet/>
      <dgm:spPr/>
      <dgm:t>
        <a:bodyPr/>
        <a:lstStyle/>
        <a:p>
          <a:endParaRPr lang="it-IT"/>
        </a:p>
      </dgm:t>
    </dgm:pt>
    <dgm:pt modelId="{7B4A2FB5-A118-4262-9CC0-63B06978257A}">
      <dgm:prSet/>
      <dgm:spPr/>
      <dgm:t>
        <a:bodyPr/>
        <a:lstStyle/>
        <a:p>
          <a:pPr algn="just"/>
          <a:r>
            <a:rPr lang="it-IT" b="1" smtClean="0"/>
            <a:t>”</a:t>
          </a:r>
          <a:r>
            <a:rPr lang="it-IT" smtClean="0"/>
            <a:t>: è la firma elettronica qualificata, basata su un sistema di chiavi asimmetriche a coppia, di cui una pubblica ed una privata, che consente al sottoscrittore (mediante l’utilizzo della chiave privata) ed al destinatario (mediante l’utilizzo della chiave pubblica) di rendere manifesta e di verificare la provenienza e l’integrità di un documento informatico o di un insieme di documenti informatici. La validità della Firma digitale è equivalente a quella della sottoscrizione autografa;</a:t>
          </a:r>
          <a:endParaRPr lang="it-IT"/>
        </a:p>
      </dgm:t>
    </dgm:pt>
    <dgm:pt modelId="{F24152B2-70A8-4097-BEBC-B3D5DE67EACD}" type="parTrans" cxnId="{703FBF3B-A33E-464D-AADF-E4955737FC75}">
      <dgm:prSet/>
      <dgm:spPr/>
      <dgm:t>
        <a:bodyPr/>
        <a:lstStyle/>
        <a:p>
          <a:endParaRPr lang="it-IT"/>
        </a:p>
      </dgm:t>
    </dgm:pt>
    <dgm:pt modelId="{A34B0E41-D777-42BA-9B76-A3D507A35551}" type="sibTrans" cxnId="{703FBF3B-A33E-464D-AADF-E4955737FC75}">
      <dgm:prSet/>
      <dgm:spPr/>
      <dgm:t>
        <a:bodyPr/>
        <a:lstStyle/>
        <a:p>
          <a:endParaRPr lang="it-IT"/>
        </a:p>
      </dgm:t>
    </dgm:pt>
    <dgm:pt modelId="{7FBB5D14-72D3-4D00-AFDD-9CEEBF8FFB55}">
      <dgm:prSet/>
      <dgm:spPr/>
      <dgm:t>
        <a:bodyPr/>
        <a:lstStyle/>
        <a:p>
          <a:pPr algn="just"/>
          <a:r>
            <a:rPr lang="it-IT" dirty="0" smtClean="0"/>
            <a:t>l’elemento della coppia di chiavi asimmetriche destinato ad essere reso pubblico, con il quale si verifica la Firma digitale apposta sul documento informatico dal Titolare; </a:t>
          </a:r>
          <a:endParaRPr lang="it-IT" dirty="0"/>
        </a:p>
      </dgm:t>
    </dgm:pt>
    <dgm:pt modelId="{BAA8539C-5A9B-4EC5-9D5D-D168E28D3C95}" type="parTrans" cxnId="{910129CC-29C0-4320-B78F-FFABBB5596A8}">
      <dgm:prSet/>
      <dgm:spPr/>
      <dgm:t>
        <a:bodyPr/>
        <a:lstStyle/>
        <a:p>
          <a:endParaRPr lang="it-IT"/>
        </a:p>
      </dgm:t>
    </dgm:pt>
    <dgm:pt modelId="{E23E9051-CBB9-4D67-AB23-2040BF0C90ED}" type="sibTrans" cxnId="{910129CC-29C0-4320-B78F-FFABBB5596A8}">
      <dgm:prSet/>
      <dgm:spPr/>
      <dgm:t>
        <a:bodyPr/>
        <a:lstStyle/>
        <a:p>
          <a:endParaRPr lang="it-IT"/>
        </a:p>
      </dgm:t>
    </dgm:pt>
    <dgm:pt modelId="{62CCBE43-EF16-44F8-B676-5F2DF35C5B8D}">
      <dgm:prSet/>
      <dgm:spPr/>
      <dgm:t>
        <a:bodyPr/>
        <a:lstStyle/>
        <a:p>
          <a:pPr rtl="0"/>
          <a:r>
            <a:rPr lang="it-IT" dirty="0" smtClean="0"/>
            <a:t>Chiave Privata</a:t>
          </a:r>
          <a:endParaRPr lang="it-IT" dirty="0"/>
        </a:p>
      </dgm:t>
    </dgm:pt>
    <dgm:pt modelId="{D3253CFD-31A9-4ABF-8135-40E375BEE09F}" type="parTrans" cxnId="{F30FDB77-CD16-42EA-95CF-A2FBC9963C50}">
      <dgm:prSet/>
      <dgm:spPr/>
      <dgm:t>
        <a:bodyPr/>
        <a:lstStyle/>
        <a:p>
          <a:endParaRPr lang="it-IT"/>
        </a:p>
      </dgm:t>
    </dgm:pt>
    <dgm:pt modelId="{35055D6C-26C3-4002-8A0E-97ED65CB2D5D}" type="sibTrans" cxnId="{F30FDB77-CD16-42EA-95CF-A2FBC9963C50}">
      <dgm:prSet/>
      <dgm:spPr/>
      <dgm:t>
        <a:bodyPr/>
        <a:lstStyle/>
        <a:p>
          <a:endParaRPr lang="it-IT"/>
        </a:p>
      </dgm:t>
    </dgm:pt>
    <dgm:pt modelId="{3E2CEDE5-6426-46E6-A871-A131BAB9F62B}">
      <dgm:prSet/>
      <dgm:spPr/>
      <dgm:t>
        <a:bodyPr/>
        <a:lstStyle/>
        <a:p>
          <a:pPr algn="just"/>
          <a:endParaRPr lang="it-IT" dirty="0"/>
        </a:p>
      </dgm:t>
    </dgm:pt>
    <dgm:pt modelId="{DB23518B-9AE8-457B-8241-B6634FFFB9F5}" type="parTrans" cxnId="{64E17E5D-FB38-4E99-BAC6-AB8A345188A0}">
      <dgm:prSet/>
      <dgm:spPr/>
      <dgm:t>
        <a:bodyPr/>
        <a:lstStyle/>
        <a:p>
          <a:endParaRPr lang="it-IT"/>
        </a:p>
      </dgm:t>
    </dgm:pt>
    <dgm:pt modelId="{25CECA21-6F5B-4B4C-B2CB-A6409D741639}" type="sibTrans" cxnId="{64E17E5D-FB38-4E99-BAC6-AB8A345188A0}">
      <dgm:prSet/>
      <dgm:spPr/>
      <dgm:t>
        <a:bodyPr/>
        <a:lstStyle/>
        <a:p>
          <a:endParaRPr lang="it-IT"/>
        </a:p>
      </dgm:t>
    </dgm:pt>
    <dgm:pt modelId="{4EE310DB-3AF5-44C4-BF94-C684E95BB276}">
      <dgm:prSet/>
      <dgm:spPr/>
      <dgm:t>
        <a:bodyPr/>
        <a:lstStyle/>
        <a:p>
          <a:pPr algn="just"/>
          <a:r>
            <a:rPr lang="it-IT" smtClean="0"/>
            <a:t>l’elemento della coppia di chiavi asimmetriche, destinato ad essere conosciuto soltanto dal Titolare, mediante il quale si appone la firma digitale sul documento informatico; </a:t>
          </a:r>
          <a:endParaRPr lang="it-IT"/>
        </a:p>
      </dgm:t>
    </dgm:pt>
    <dgm:pt modelId="{73D95D16-1C67-45B0-B619-885BCBA83001}" type="parTrans" cxnId="{293D9054-AE23-4C48-9EF5-1DFB08E0EFD2}">
      <dgm:prSet/>
      <dgm:spPr/>
      <dgm:t>
        <a:bodyPr/>
        <a:lstStyle/>
        <a:p>
          <a:endParaRPr lang="it-IT"/>
        </a:p>
      </dgm:t>
    </dgm:pt>
    <dgm:pt modelId="{484F69DA-6FF6-48C4-991A-FAAC29C3556E}" type="sibTrans" cxnId="{293D9054-AE23-4C48-9EF5-1DFB08E0EFD2}">
      <dgm:prSet/>
      <dgm:spPr/>
      <dgm:t>
        <a:bodyPr/>
        <a:lstStyle/>
        <a:p>
          <a:endParaRPr lang="it-IT"/>
        </a:p>
      </dgm:t>
    </dgm:pt>
    <dgm:pt modelId="{4C95513E-2298-46C5-B4AA-4ECD0A4AD844}">
      <dgm:prSet/>
      <dgm:spPr/>
      <dgm:t>
        <a:bodyPr/>
        <a:lstStyle/>
        <a:p>
          <a:pPr algn="just"/>
          <a:r>
            <a:rPr lang="it-IT" smtClean="0"/>
            <a:t>il timbro professionale digitale costituito da un immagine e da un certificato qualificato riportante i dati previsti dall’art. 22 del DPR 350/81;</a:t>
          </a:r>
          <a:endParaRPr lang="it-IT"/>
        </a:p>
      </dgm:t>
    </dgm:pt>
    <dgm:pt modelId="{C8C71F88-F81F-43F3-8A83-53B21CB11A1B}" type="parTrans" cxnId="{911A4F28-B3F9-4444-B47F-F21F7A35F13C}">
      <dgm:prSet/>
      <dgm:spPr/>
      <dgm:t>
        <a:bodyPr/>
        <a:lstStyle/>
        <a:p>
          <a:endParaRPr lang="it-IT"/>
        </a:p>
      </dgm:t>
    </dgm:pt>
    <dgm:pt modelId="{332FA0C0-4067-4235-9B8C-A91DB28D9409}" type="sibTrans" cxnId="{911A4F28-B3F9-4444-B47F-F21F7A35F13C}">
      <dgm:prSet/>
      <dgm:spPr/>
      <dgm:t>
        <a:bodyPr/>
        <a:lstStyle/>
        <a:p>
          <a:endParaRPr lang="it-IT"/>
        </a:p>
      </dgm:t>
    </dgm:pt>
    <dgm:pt modelId="{E929FB70-B883-467C-92AA-A7D84540D85A}">
      <dgm:prSet/>
      <dgm:spPr/>
      <dgm:t>
        <a:bodyPr/>
        <a:lstStyle/>
        <a:p>
          <a:pPr algn="just"/>
          <a:r>
            <a:rPr lang="it-IT" smtClean="0"/>
            <a:t>il documento rilasciato su supporto informatico per consentire l'accesso per via telematica ai servizi erogati dalle pubbliche amministrazioni;</a:t>
          </a:r>
          <a:endParaRPr lang="it-IT"/>
        </a:p>
      </dgm:t>
    </dgm:pt>
    <dgm:pt modelId="{CF2BC164-02DE-4AA9-9EA0-199980842BBF}" type="parTrans" cxnId="{2E9D3C74-8735-4FE2-970A-E96710CEE613}">
      <dgm:prSet/>
      <dgm:spPr/>
      <dgm:t>
        <a:bodyPr/>
        <a:lstStyle/>
        <a:p>
          <a:endParaRPr lang="it-IT"/>
        </a:p>
      </dgm:t>
    </dgm:pt>
    <dgm:pt modelId="{A2356D1D-A686-422B-BFDB-E4A2F188CB7E}" type="sibTrans" cxnId="{2E9D3C74-8735-4FE2-970A-E96710CEE613}">
      <dgm:prSet/>
      <dgm:spPr/>
      <dgm:t>
        <a:bodyPr/>
        <a:lstStyle/>
        <a:p>
          <a:endParaRPr lang="it-IT"/>
        </a:p>
      </dgm:t>
    </dgm:pt>
    <dgm:pt modelId="{F1C55B14-8DB6-41F2-9CF6-718D86AC0D15}">
      <dgm:prSet/>
      <dgm:spPr/>
      <dgm:t>
        <a:bodyPr/>
        <a:lstStyle/>
        <a:p>
          <a:pPr algn="just"/>
          <a:r>
            <a:rPr lang="it-IT" dirty="0" smtClean="0"/>
            <a:t>il riferimento temporale che consente la validazione temporale dei Documenti informatici; </a:t>
          </a:r>
          <a:endParaRPr lang="it-IT" dirty="0"/>
        </a:p>
      </dgm:t>
    </dgm:pt>
    <dgm:pt modelId="{64516C9E-9C35-4745-9034-65B57417C4F3}" type="parTrans" cxnId="{D14DB089-CE89-4236-AAC5-EB48394C0463}">
      <dgm:prSet/>
      <dgm:spPr/>
      <dgm:t>
        <a:bodyPr/>
        <a:lstStyle/>
        <a:p>
          <a:endParaRPr lang="it-IT"/>
        </a:p>
      </dgm:t>
    </dgm:pt>
    <dgm:pt modelId="{6304A835-63D8-48B0-90C3-A3BC549AC2DD}" type="sibTrans" cxnId="{D14DB089-CE89-4236-AAC5-EB48394C0463}">
      <dgm:prSet/>
      <dgm:spPr/>
      <dgm:t>
        <a:bodyPr/>
        <a:lstStyle/>
        <a:p>
          <a:endParaRPr lang="it-IT"/>
        </a:p>
      </dgm:t>
    </dgm:pt>
    <dgm:pt modelId="{C4C77FDA-44EE-41CD-8C7A-08900934C46A}">
      <dgm:prSet/>
      <dgm:spPr/>
      <dgm:t>
        <a:bodyPr/>
        <a:lstStyle/>
        <a:p>
          <a:pPr algn="just"/>
          <a:r>
            <a:rPr lang="it-IT" smtClean="0"/>
            <a:t>l’unità di misura della formazione stabilita dal Regolamento per la formazione professionale permanente  (RFPP) del Consiglio Nazionale approvato con delibera n.55 del 02/10/2009;</a:t>
          </a:r>
          <a:endParaRPr lang="it-IT"/>
        </a:p>
      </dgm:t>
    </dgm:pt>
    <dgm:pt modelId="{BEF57C43-6FA0-4F03-8257-F5EDB7C10FAD}" type="parTrans" cxnId="{FA40A81D-325C-478D-A155-19261BEA58FC}">
      <dgm:prSet/>
      <dgm:spPr/>
      <dgm:t>
        <a:bodyPr/>
        <a:lstStyle/>
        <a:p>
          <a:endParaRPr lang="it-IT"/>
        </a:p>
      </dgm:t>
    </dgm:pt>
    <dgm:pt modelId="{601BC5D7-9666-4371-B425-F0ECC1B4C819}" type="sibTrans" cxnId="{FA40A81D-325C-478D-A155-19261BEA58FC}">
      <dgm:prSet/>
      <dgm:spPr/>
      <dgm:t>
        <a:bodyPr/>
        <a:lstStyle/>
        <a:p>
          <a:endParaRPr lang="it-IT"/>
        </a:p>
      </dgm:t>
    </dgm:pt>
    <dgm:pt modelId="{96F72B90-AB16-40DB-B13D-524FCD198779}">
      <dgm:prSet/>
      <dgm:spPr/>
      <dgm:t>
        <a:bodyPr/>
        <a:lstStyle/>
        <a:p>
          <a:pPr rtl="0"/>
          <a:r>
            <a:rPr lang="it-IT" dirty="0" smtClean="0"/>
            <a:t>Validità Temporale</a:t>
          </a:r>
          <a:endParaRPr lang="it-IT" dirty="0"/>
        </a:p>
      </dgm:t>
    </dgm:pt>
    <dgm:pt modelId="{6F28E3D7-1F40-40D0-9138-7102A2446CC4}" type="parTrans" cxnId="{72D99E80-0BE0-4F45-89F7-E96E97823347}">
      <dgm:prSet/>
      <dgm:spPr/>
      <dgm:t>
        <a:bodyPr/>
        <a:lstStyle/>
        <a:p>
          <a:endParaRPr lang="it-IT"/>
        </a:p>
      </dgm:t>
    </dgm:pt>
    <dgm:pt modelId="{432AE0AE-C290-4621-83D0-FD0AF4CCA5EE}" type="sibTrans" cxnId="{72D99E80-0BE0-4F45-89F7-E96E97823347}">
      <dgm:prSet/>
      <dgm:spPr/>
      <dgm:t>
        <a:bodyPr/>
        <a:lstStyle/>
        <a:p>
          <a:endParaRPr lang="it-IT"/>
        </a:p>
      </dgm:t>
    </dgm:pt>
    <dgm:pt modelId="{D50450C1-88A8-4BFB-88AE-FC0B4DEECAB9}">
      <dgm:prSet/>
      <dgm:spPr/>
      <dgm:t>
        <a:bodyPr/>
        <a:lstStyle/>
        <a:p>
          <a:pPr algn="just"/>
          <a:r>
            <a:rPr lang="it-IT" dirty="0" smtClean="0"/>
            <a:t>il risultato della procedura informatica con cui si attribuiscono, ad uno o più documenti informatici, una data ed un orario opponibili ai terzi; </a:t>
          </a:r>
          <a:endParaRPr lang="it-IT" dirty="0"/>
        </a:p>
      </dgm:t>
    </dgm:pt>
    <dgm:pt modelId="{882DEBD4-0E96-4C57-A5B2-F2229DB9A484}" type="parTrans" cxnId="{C1872058-7C03-4959-8293-B9C7DFF2475F}">
      <dgm:prSet/>
      <dgm:spPr/>
      <dgm:t>
        <a:bodyPr/>
        <a:lstStyle/>
        <a:p>
          <a:endParaRPr lang="it-IT"/>
        </a:p>
      </dgm:t>
    </dgm:pt>
    <dgm:pt modelId="{D5916F0A-B42F-4D86-8DF1-B7C81895B34C}" type="sibTrans" cxnId="{C1872058-7C03-4959-8293-B9C7DFF2475F}">
      <dgm:prSet/>
      <dgm:spPr/>
      <dgm:t>
        <a:bodyPr/>
        <a:lstStyle/>
        <a:p>
          <a:endParaRPr lang="it-IT"/>
        </a:p>
      </dgm:t>
    </dgm:pt>
    <dgm:pt modelId="{09DAC3B2-996A-4892-A384-0EE74CA2CE35}" type="pres">
      <dgm:prSet presAssocID="{F00944FD-158A-418E-8D35-ADEA69537DEF}" presName="diagram" presStyleCnt="0">
        <dgm:presLayoutVars>
          <dgm:dir/>
          <dgm:animLvl val="lvl"/>
          <dgm:resizeHandles val="exact"/>
        </dgm:presLayoutVars>
      </dgm:prSet>
      <dgm:spPr/>
      <dgm:t>
        <a:bodyPr/>
        <a:lstStyle/>
        <a:p>
          <a:endParaRPr lang="it-IT"/>
        </a:p>
      </dgm:t>
    </dgm:pt>
    <dgm:pt modelId="{CC5893DE-F734-47D6-B596-D6CE23D683EC}" type="pres">
      <dgm:prSet presAssocID="{96985CE2-66EC-496B-A57C-D4AC4EF2287C}" presName="compNode" presStyleCnt="0"/>
      <dgm:spPr/>
    </dgm:pt>
    <dgm:pt modelId="{33B7C39E-0734-480F-849E-BC59FABA30F0}" type="pres">
      <dgm:prSet presAssocID="{96985CE2-66EC-496B-A57C-D4AC4EF2287C}" presName="childRect" presStyleLbl="bgAcc1" presStyleIdx="0" presStyleCnt="8" custScaleX="108433" custScaleY="90155">
        <dgm:presLayoutVars>
          <dgm:bulletEnabled val="1"/>
        </dgm:presLayoutVars>
      </dgm:prSet>
      <dgm:spPr/>
      <dgm:t>
        <a:bodyPr/>
        <a:lstStyle/>
        <a:p>
          <a:endParaRPr lang="it-IT"/>
        </a:p>
      </dgm:t>
    </dgm:pt>
    <dgm:pt modelId="{E0404B66-20E8-4B1C-BD5D-636A223CF469}" type="pres">
      <dgm:prSet presAssocID="{96985CE2-66EC-496B-A57C-D4AC4EF2287C}" presName="parentText" presStyleLbl="node1" presStyleIdx="0" presStyleCnt="0">
        <dgm:presLayoutVars>
          <dgm:chMax val="0"/>
          <dgm:bulletEnabled val="1"/>
        </dgm:presLayoutVars>
      </dgm:prSet>
      <dgm:spPr/>
      <dgm:t>
        <a:bodyPr/>
        <a:lstStyle/>
        <a:p>
          <a:endParaRPr lang="it-IT"/>
        </a:p>
      </dgm:t>
    </dgm:pt>
    <dgm:pt modelId="{E63BD8C9-ADE3-4CAD-B8A3-E74CD5865D0C}" type="pres">
      <dgm:prSet presAssocID="{96985CE2-66EC-496B-A57C-D4AC4EF2287C}" presName="parentRect" presStyleLbl="alignNode1" presStyleIdx="0" presStyleCnt="8"/>
      <dgm:spPr/>
      <dgm:t>
        <a:bodyPr/>
        <a:lstStyle/>
        <a:p>
          <a:endParaRPr lang="it-IT"/>
        </a:p>
      </dgm:t>
    </dgm:pt>
    <dgm:pt modelId="{330971C6-75E9-4498-8611-310864DEB46E}" type="pres">
      <dgm:prSet presAssocID="{96985CE2-66EC-496B-A57C-D4AC4EF2287C}" presName="adorn" presStyleLbl="fgAccFollowNode1" presStyleIdx="0" presStyleCnt="8"/>
      <dgm:spPr/>
    </dgm:pt>
    <dgm:pt modelId="{317DC1CD-7AC4-4E51-B933-3DC886F82EC5}" type="pres">
      <dgm:prSet presAssocID="{FEADA877-5983-4D02-8AD1-CFD4D29D1360}" presName="sibTrans" presStyleLbl="sibTrans2D1" presStyleIdx="0" presStyleCnt="0"/>
      <dgm:spPr/>
      <dgm:t>
        <a:bodyPr/>
        <a:lstStyle/>
        <a:p>
          <a:endParaRPr lang="it-IT"/>
        </a:p>
      </dgm:t>
    </dgm:pt>
    <dgm:pt modelId="{37C2A3C8-A8EA-44D3-8EEE-E6CEC64D0A32}" type="pres">
      <dgm:prSet presAssocID="{24092BCD-5F55-48F0-9157-6903BF78886B}" presName="compNode" presStyleCnt="0"/>
      <dgm:spPr/>
    </dgm:pt>
    <dgm:pt modelId="{0A88460A-D74B-49C2-8044-39A8DC03FE62}" type="pres">
      <dgm:prSet presAssocID="{24092BCD-5F55-48F0-9157-6903BF78886B}" presName="childRect" presStyleLbl="bgAcc1" presStyleIdx="1" presStyleCnt="8" custScaleX="163796" custScaleY="100170">
        <dgm:presLayoutVars>
          <dgm:bulletEnabled val="1"/>
        </dgm:presLayoutVars>
      </dgm:prSet>
      <dgm:spPr/>
      <dgm:t>
        <a:bodyPr/>
        <a:lstStyle/>
        <a:p>
          <a:endParaRPr lang="it-IT"/>
        </a:p>
      </dgm:t>
    </dgm:pt>
    <dgm:pt modelId="{60B0211B-B92A-4B0B-8E15-7DC039EF0447}" type="pres">
      <dgm:prSet presAssocID="{24092BCD-5F55-48F0-9157-6903BF78886B}" presName="parentText" presStyleLbl="node1" presStyleIdx="0" presStyleCnt="0">
        <dgm:presLayoutVars>
          <dgm:chMax val="0"/>
          <dgm:bulletEnabled val="1"/>
        </dgm:presLayoutVars>
      </dgm:prSet>
      <dgm:spPr/>
      <dgm:t>
        <a:bodyPr/>
        <a:lstStyle/>
        <a:p>
          <a:endParaRPr lang="it-IT"/>
        </a:p>
      </dgm:t>
    </dgm:pt>
    <dgm:pt modelId="{A8252FF3-39E3-40E3-9B98-525885B92C3A}" type="pres">
      <dgm:prSet presAssocID="{24092BCD-5F55-48F0-9157-6903BF78886B}" presName="parentRect" presStyleLbl="alignNode1" presStyleIdx="1" presStyleCnt="8" custScaleX="147021" custScaleY="75575"/>
      <dgm:spPr/>
      <dgm:t>
        <a:bodyPr/>
        <a:lstStyle/>
        <a:p>
          <a:endParaRPr lang="it-IT"/>
        </a:p>
      </dgm:t>
    </dgm:pt>
    <dgm:pt modelId="{3CF7DBD5-9122-4830-B416-5150117DD355}" type="pres">
      <dgm:prSet presAssocID="{24092BCD-5F55-48F0-9157-6903BF78886B}" presName="adorn" presStyleLbl="fgAccFollowNode1" presStyleIdx="1" presStyleCnt="8"/>
      <dgm:spPr/>
    </dgm:pt>
    <dgm:pt modelId="{2FC220B8-7556-40FA-ACFF-016BC13A3E32}" type="pres">
      <dgm:prSet presAssocID="{E72163CD-D4E8-486F-AF73-0045E69940DB}" presName="sibTrans" presStyleLbl="sibTrans2D1" presStyleIdx="0" presStyleCnt="0"/>
      <dgm:spPr/>
      <dgm:t>
        <a:bodyPr/>
        <a:lstStyle/>
        <a:p>
          <a:endParaRPr lang="it-IT"/>
        </a:p>
      </dgm:t>
    </dgm:pt>
    <dgm:pt modelId="{2FEE34DF-C8BA-417C-AF6B-4B889B3A42FA}" type="pres">
      <dgm:prSet presAssocID="{BD8885D4-81B1-49E3-A488-865BF352F7A4}" presName="compNode" presStyleCnt="0"/>
      <dgm:spPr/>
    </dgm:pt>
    <dgm:pt modelId="{5E862BE4-75A0-4A2B-948C-569C24CE3C9A}" type="pres">
      <dgm:prSet presAssocID="{BD8885D4-81B1-49E3-A488-865BF352F7A4}" presName="childRect" presStyleLbl="bgAcc1" presStyleIdx="2" presStyleCnt="8" custScaleX="81013" custScaleY="77276" custLinFactNeighborX="46" custLinFactNeighborY="-290">
        <dgm:presLayoutVars>
          <dgm:bulletEnabled val="1"/>
        </dgm:presLayoutVars>
      </dgm:prSet>
      <dgm:spPr/>
      <dgm:t>
        <a:bodyPr/>
        <a:lstStyle/>
        <a:p>
          <a:endParaRPr lang="it-IT"/>
        </a:p>
      </dgm:t>
    </dgm:pt>
    <dgm:pt modelId="{43F6B4E8-0E29-461B-B74A-6A3486E732F5}" type="pres">
      <dgm:prSet presAssocID="{BD8885D4-81B1-49E3-A488-865BF352F7A4}" presName="parentText" presStyleLbl="node1" presStyleIdx="0" presStyleCnt="0">
        <dgm:presLayoutVars>
          <dgm:chMax val="0"/>
          <dgm:bulletEnabled val="1"/>
        </dgm:presLayoutVars>
      </dgm:prSet>
      <dgm:spPr/>
      <dgm:t>
        <a:bodyPr/>
        <a:lstStyle/>
        <a:p>
          <a:endParaRPr lang="it-IT"/>
        </a:p>
      </dgm:t>
    </dgm:pt>
    <dgm:pt modelId="{D04DA5BF-8B71-4A98-9F42-F19737885B60}" type="pres">
      <dgm:prSet presAssocID="{BD8885D4-81B1-49E3-A488-865BF352F7A4}" presName="parentRect" presStyleLbl="alignNode1" presStyleIdx="2" presStyleCnt="8"/>
      <dgm:spPr/>
      <dgm:t>
        <a:bodyPr/>
        <a:lstStyle/>
        <a:p>
          <a:endParaRPr lang="it-IT"/>
        </a:p>
      </dgm:t>
    </dgm:pt>
    <dgm:pt modelId="{B47C971E-CFE5-417B-95DB-B3ACECBE6476}" type="pres">
      <dgm:prSet presAssocID="{BD8885D4-81B1-49E3-A488-865BF352F7A4}" presName="adorn" presStyleLbl="fgAccFollowNode1" presStyleIdx="2" presStyleCnt="8"/>
      <dgm:spPr/>
    </dgm:pt>
    <dgm:pt modelId="{8DCF5897-B211-4E09-9F3C-A1F7EA9F1E24}" type="pres">
      <dgm:prSet presAssocID="{A8507222-CA42-4874-9090-511847E24A80}" presName="sibTrans" presStyleLbl="sibTrans2D1" presStyleIdx="0" presStyleCnt="0"/>
      <dgm:spPr/>
      <dgm:t>
        <a:bodyPr/>
        <a:lstStyle/>
        <a:p>
          <a:endParaRPr lang="it-IT"/>
        </a:p>
      </dgm:t>
    </dgm:pt>
    <dgm:pt modelId="{C6318CD2-5EC4-4B56-BF1F-3A0F3121D487}" type="pres">
      <dgm:prSet presAssocID="{34977781-D200-4A44-B563-851C561DC03C}" presName="compNode" presStyleCnt="0"/>
      <dgm:spPr/>
    </dgm:pt>
    <dgm:pt modelId="{33D7DC51-E01C-407A-91BD-8A1A33238D54}" type="pres">
      <dgm:prSet presAssocID="{34977781-D200-4A44-B563-851C561DC03C}" presName="childRect" presStyleLbl="bgAcc1" presStyleIdx="3" presStyleCnt="8" custScaleX="82588" custScaleY="89256">
        <dgm:presLayoutVars>
          <dgm:bulletEnabled val="1"/>
        </dgm:presLayoutVars>
      </dgm:prSet>
      <dgm:spPr/>
      <dgm:t>
        <a:bodyPr/>
        <a:lstStyle/>
        <a:p>
          <a:endParaRPr lang="it-IT"/>
        </a:p>
      </dgm:t>
    </dgm:pt>
    <dgm:pt modelId="{4292ED73-88A9-40A2-9A42-64B1C27120B3}" type="pres">
      <dgm:prSet presAssocID="{34977781-D200-4A44-B563-851C561DC03C}" presName="parentText" presStyleLbl="node1" presStyleIdx="0" presStyleCnt="0">
        <dgm:presLayoutVars>
          <dgm:chMax val="0"/>
          <dgm:bulletEnabled val="1"/>
        </dgm:presLayoutVars>
      </dgm:prSet>
      <dgm:spPr/>
      <dgm:t>
        <a:bodyPr/>
        <a:lstStyle/>
        <a:p>
          <a:endParaRPr lang="it-IT"/>
        </a:p>
      </dgm:t>
    </dgm:pt>
    <dgm:pt modelId="{9B236339-919E-47B5-BD4A-8EED4875C11E}" type="pres">
      <dgm:prSet presAssocID="{34977781-D200-4A44-B563-851C561DC03C}" presName="parentRect" presStyleLbl="alignNode1" presStyleIdx="3" presStyleCnt="8" custScaleX="82713" custScaleY="84111"/>
      <dgm:spPr/>
      <dgm:t>
        <a:bodyPr/>
        <a:lstStyle/>
        <a:p>
          <a:endParaRPr lang="it-IT"/>
        </a:p>
      </dgm:t>
    </dgm:pt>
    <dgm:pt modelId="{31438F98-394C-4C08-83FF-15E85274C8CF}" type="pres">
      <dgm:prSet presAssocID="{34977781-D200-4A44-B563-851C561DC03C}" presName="adorn" presStyleLbl="fgAccFollowNode1" presStyleIdx="3" presStyleCnt="8"/>
      <dgm:spPr/>
    </dgm:pt>
    <dgm:pt modelId="{10D324A1-A529-4FA9-AE46-93F2A55B12C0}" type="pres">
      <dgm:prSet presAssocID="{2AD005CC-1FC8-41B4-900F-3945B5062647}" presName="sibTrans" presStyleLbl="sibTrans2D1" presStyleIdx="0" presStyleCnt="0"/>
      <dgm:spPr/>
      <dgm:t>
        <a:bodyPr/>
        <a:lstStyle/>
        <a:p>
          <a:endParaRPr lang="it-IT"/>
        </a:p>
      </dgm:t>
    </dgm:pt>
    <dgm:pt modelId="{E4F01F10-ABA5-40CD-B29D-7873AF91CAC1}" type="pres">
      <dgm:prSet presAssocID="{96F72B90-AB16-40DB-B13D-524FCD198779}" presName="compNode" presStyleCnt="0"/>
      <dgm:spPr/>
    </dgm:pt>
    <dgm:pt modelId="{5C8BF065-AC03-4692-B5A5-C1CF8A4BA6E1}" type="pres">
      <dgm:prSet presAssocID="{96F72B90-AB16-40DB-B13D-524FCD198779}" presName="childRect" presStyleLbl="bgAcc1" presStyleIdx="4" presStyleCnt="8" custScaleX="82588" custScaleY="89256">
        <dgm:presLayoutVars>
          <dgm:bulletEnabled val="1"/>
        </dgm:presLayoutVars>
      </dgm:prSet>
      <dgm:spPr/>
      <dgm:t>
        <a:bodyPr/>
        <a:lstStyle/>
        <a:p>
          <a:endParaRPr lang="it-IT"/>
        </a:p>
      </dgm:t>
    </dgm:pt>
    <dgm:pt modelId="{7B233C93-7A66-4637-901C-599C5E741517}" type="pres">
      <dgm:prSet presAssocID="{96F72B90-AB16-40DB-B13D-524FCD198779}" presName="parentText" presStyleLbl="node1" presStyleIdx="0" presStyleCnt="0" custScaleX="82713" custScaleY="84111">
        <dgm:presLayoutVars>
          <dgm:chMax val="0"/>
          <dgm:bulletEnabled val="1"/>
        </dgm:presLayoutVars>
      </dgm:prSet>
      <dgm:spPr/>
      <dgm:t>
        <a:bodyPr/>
        <a:lstStyle/>
        <a:p>
          <a:endParaRPr lang="it-IT"/>
        </a:p>
      </dgm:t>
    </dgm:pt>
    <dgm:pt modelId="{A36EF6D3-35C6-4BB4-A255-9B0377D391AF}" type="pres">
      <dgm:prSet presAssocID="{96F72B90-AB16-40DB-B13D-524FCD198779}" presName="parentRect" presStyleLbl="alignNode1" presStyleIdx="4" presStyleCnt="8"/>
      <dgm:spPr/>
      <dgm:t>
        <a:bodyPr/>
        <a:lstStyle/>
        <a:p>
          <a:endParaRPr lang="it-IT"/>
        </a:p>
      </dgm:t>
    </dgm:pt>
    <dgm:pt modelId="{BB20CBA6-DC78-4E1D-B21D-F59043433ABA}" type="pres">
      <dgm:prSet presAssocID="{96F72B90-AB16-40DB-B13D-524FCD198779}" presName="adorn" presStyleLbl="fgAccFollowNode1" presStyleIdx="4" presStyleCnt="8"/>
      <dgm:spPr/>
    </dgm:pt>
    <dgm:pt modelId="{CEBE219B-0560-4C15-957D-A20FEBC17B52}" type="pres">
      <dgm:prSet presAssocID="{432AE0AE-C290-4621-83D0-FD0AF4CCA5EE}" presName="sibTrans" presStyleLbl="sibTrans2D1" presStyleIdx="0" presStyleCnt="0"/>
      <dgm:spPr/>
      <dgm:t>
        <a:bodyPr/>
        <a:lstStyle/>
        <a:p>
          <a:endParaRPr lang="it-IT"/>
        </a:p>
      </dgm:t>
    </dgm:pt>
    <dgm:pt modelId="{23B02402-DF58-4EB7-A11D-C71A36397E98}" type="pres">
      <dgm:prSet presAssocID="{0B9966FA-0DE4-412D-BD96-385814DEF36E}" presName="compNode" presStyleCnt="0"/>
      <dgm:spPr/>
    </dgm:pt>
    <dgm:pt modelId="{A9BC9884-D99D-4963-8DD2-74B2D30502A5}" type="pres">
      <dgm:prSet presAssocID="{0B9966FA-0DE4-412D-BD96-385814DEF36E}" presName="childRect" presStyleLbl="bgAcc1" presStyleIdx="5" presStyleCnt="8">
        <dgm:presLayoutVars>
          <dgm:bulletEnabled val="1"/>
        </dgm:presLayoutVars>
      </dgm:prSet>
      <dgm:spPr/>
      <dgm:t>
        <a:bodyPr/>
        <a:lstStyle/>
        <a:p>
          <a:endParaRPr lang="it-IT"/>
        </a:p>
      </dgm:t>
    </dgm:pt>
    <dgm:pt modelId="{E96A1853-AF18-4C17-8420-850EB444A32E}" type="pres">
      <dgm:prSet presAssocID="{0B9966FA-0DE4-412D-BD96-385814DEF36E}" presName="parentText" presStyleLbl="node1" presStyleIdx="0" presStyleCnt="0">
        <dgm:presLayoutVars>
          <dgm:chMax val="0"/>
          <dgm:bulletEnabled val="1"/>
        </dgm:presLayoutVars>
      </dgm:prSet>
      <dgm:spPr/>
      <dgm:t>
        <a:bodyPr/>
        <a:lstStyle/>
        <a:p>
          <a:endParaRPr lang="it-IT"/>
        </a:p>
      </dgm:t>
    </dgm:pt>
    <dgm:pt modelId="{5A95AB51-61AB-4549-BBB5-785BFF0F183C}" type="pres">
      <dgm:prSet presAssocID="{0B9966FA-0DE4-412D-BD96-385814DEF36E}" presName="parentRect" presStyleLbl="alignNode1" presStyleIdx="5" presStyleCnt="8"/>
      <dgm:spPr/>
      <dgm:t>
        <a:bodyPr/>
        <a:lstStyle/>
        <a:p>
          <a:endParaRPr lang="it-IT"/>
        </a:p>
      </dgm:t>
    </dgm:pt>
    <dgm:pt modelId="{A6B88CA9-37B8-402D-A5D8-EB72109FEC94}" type="pres">
      <dgm:prSet presAssocID="{0B9966FA-0DE4-412D-BD96-385814DEF36E}" presName="adorn" presStyleLbl="fgAccFollowNode1" presStyleIdx="5" presStyleCnt="8"/>
      <dgm:spPr/>
    </dgm:pt>
    <dgm:pt modelId="{9A9C185C-05F7-453C-BDF6-58E2ED06B6CF}" type="pres">
      <dgm:prSet presAssocID="{3062A503-F16E-42D3-BB6C-BE06E17CD9C5}" presName="sibTrans" presStyleLbl="sibTrans2D1" presStyleIdx="0" presStyleCnt="0"/>
      <dgm:spPr/>
      <dgm:t>
        <a:bodyPr/>
        <a:lstStyle/>
        <a:p>
          <a:endParaRPr lang="it-IT"/>
        </a:p>
      </dgm:t>
    </dgm:pt>
    <dgm:pt modelId="{5560D26E-4094-495B-8CB6-05BA9D9C2EED}" type="pres">
      <dgm:prSet presAssocID="{25ED7400-BA3A-443B-B6C4-6C7DEAD3EA42}" presName="compNode" presStyleCnt="0"/>
      <dgm:spPr/>
    </dgm:pt>
    <dgm:pt modelId="{50AAB7E5-AC34-4DEA-9FD3-ADC24DB13317}" type="pres">
      <dgm:prSet presAssocID="{25ED7400-BA3A-443B-B6C4-6C7DEAD3EA42}" presName="childRect" presStyleLbl="bgAcc1" presStyleIdx="6" presStyleCnt="8">
        <dgm:presLayoutVars>
          <dgm:bulletEnabled val="1"/>
        </dgm:presLayoutVars>
      </dgm:prSet>
      <dgm:spPr/>
      <dgm:t>
        <a:bodyPr/>
        <a:lstStyle/>
        <a:p>
          <a:endParaRPr lang="it-IT"/>
        </a:p>
      </dgm:t>
    </dgm:pt>
    <dgm:pt modelId="{C5BA8091-A86F-4389-B841-156F177416D6}" type="pres">
      <dgm:prSet presAssocID="{25ED7400-BA3A-443B-B6C4-6C7DEAD3EA42}" presName="parentText" presStyleLbl="node1" presStyleIdx="0" presStyleCnt="0">
        <dgm:presLayoutVars>
          <dgm:chMax val="0"/>
          <dgm:bulletEnabled val="1"/>
        </dgm:presLayoutVars>
      </dgm:prSet>
      <dgm:spPr/>
      <dgm:t>
        <a:bodyPr/>
        <a:lstStyle/>
        <a:p>
          <a:endParaRPr lang="it-IT"/>
        </a:p>
      </dgm:t>
    </dgm:pt>
    <dgm:pt modelId="{B98CB633-5E1B-4352-9C4C-CF5FAEB32E38}" type="pres">
      <dgm:prSet presAssocID="{25ED7400-BA3A-443B-B6C4-6C7DEAD3EA42}" presName="parentRect" presStyleLbl="alignNode1" presStyleIdx="6" presStyleCnt="8"/>
      <dgm:spPr/>
      <dgm:t>
        <a:bodyPr/>
        <a:lstStyle/>
        <a:p>
          <a:endParaRPr lang="it-IT"/>
        </a:p>
      </dgm:t>
    </dgm:pt>
    <dgm:pt modelId="{0E62B7CE-7A60-4A87-9982-CC0B8FA1BC3C}" type="pres">
      <dgm:prSet presAssocID="{25ED7400-BA3A-443B-B6C4-6C7DEAD3EA42}" presName="adorn" presStyleLbl="fgAccFollowNode1" presStyleIdx="6" presStyleCnt="8"/>
      <dgm:spPr/>
    </dgm:pt>
    <dgm:pt modelId="{E3AFA22F-1B74-407D-AA23-CC3B75DAA950}" type="pres">
      <dgm:prSet presAssocID="{56DBC421-83BD-4F65-A630-4CEFDC71B258}" presName="sibTrans" presStyleLbl="sibTrans2D1" presStyleIdx="0" presStyleCnt="0"/>
      <dgm:spPr/>
      <dgm:t>
        <a:bodyPr/>
        <a:lstStyle/>
        <a:p>
          <a:endParaRPr lang="it-IT"/>
        </a:p>
      </dgm:t>
    </dgm:pt>
    <dgm:pt modelId="{EBD75C07-C5E7-407D-A0B5-EC073051674C}" type="pres">
      <dgm:prSet presAssocID="{62CCBE43-EF16-44F8-B676-5F2DF35C5B8D}" presName="compNode" presStyleCnt="0"/>
      <dgm:spPr/>
    </dgm:pt>
    <dgm:pt modelId="{F4F0D309-3BF3-4CB6-98AE-1F2098302327}" type="pres">
      <dgm:prSet presAssocID="{62CCBE43-EF16-44F8-B676-5F2DF35C5B8D}" presName="childRect" presStyleLbl="bgAcc1" presStyleIdx="7" presStyleCnt="8">
        <dgm:presLayoutVars>
          <dgm:bulletEnabled val="1"/>
        </dgm:presLayoutVars>
      </dgm:prSet>
      <dgm:spPr/>
      <dgm:t>
        <a:bodyPr/>
        <a:lstStyle/>
        <a:p>
          <a:endParaRPr lang="it-IT"/>
        </a:p>
      </dgm:t>
    </dgm:pt>
    <dgm:pt modelId="{3B5670D9-60F0-4CC5-A8C9-358D162B37A0}" type="pres">
      <dgm:prSet presAssocID="{62CCBE43-EF16-44F8-B676-5F2DF35C5B8D}" presName="parentText" presStyleLbl="node1" presStyleIdx="0" presStyleCnt="0">
        <dgm:presLayoutVars>
          <dgm:chMax val="0"/>
          <dgm:bulletEnabled val="1"/>
        </dgm:presLayoutVars>
      </dgm:prSet>
      <dgm:spPr/>
      <dgm:t>
        <a:bodyPr/>
        <a:lstStyle/>
        <a:p>
          <a:endParaRPr lang="it-IT"/>
        </a:p>
      </dgm:t>
    </dgm:pt>
    <dgm:pt modelId="{DE73A424-F21D-43B6-B5DE-9135CC10CC0E}" type="pres">
      <dgm:prSet presAssocID="{62CCBE43-EF16-44F8-B676-5F2DF35C5B8D}" presName="parentRect" presStyleLbl="alignNode1" presStyleIdx="7" presStyleCnt="8"/>
      <dgm:spPr/>
      <dgm:t>
        <a:bodyPr/>
        <a:lstStyle/>
        <a:p>
          <a:endParaRPr lang="it-IT"/>
        </a:p>
      </dgm:t>
    </dgm:pt>
    <dgm:pt modelId="{0FC1629F-B51F-4680-BC9B-737763347449}" type="pres">
      <dgm:prSet presAssocID="{62CCBE43-EF16-44F8-B676-5F2DF35C5B8D}" presName="adorn" presStyleLbl="fgAccFollowNode1" presStyleIdx="7" presStyleCnt="8"/>
      <dgm:spPr/>
    </dgm:pt>
  </dgm:ptLst>
  <dgm:cxnLst>
    <dgm:cxn modelId="{4DE14135-DF0D-434C-8388-C75DC29A3DFB}" type="presOf" srcId="{4C95513E-2298-46C5-B4AA-4ECD0A4AD844}" destId="{5E862BE4-75A0-4A2B-948C-569C24CE3C9A}" srcOrd="0" destOrd="0" presId="urn:microsoft.com/office/officeart/2005/8/layout/bList2#5"/>
    <dgm:cxn modelId="{49B8F747-985B-46B1-A5D0-92E43ED6E276}" type="presOf" srcId="{2AD005CC-1FC8-41B4-900F-3945B5062647}" destId="{10D324A1-A529-4FA9-AE46-93F2A55B12C0}" srcOrd="0" destOrd="0" presId="urn:microsoft.com/office/officeart/2005/8/layout/bList2#5"/>
    <dgm:cxn modelId="{1B714998-DD02-4E2D-98F1-55BC96423ADF}" type="presOf" srcId="{BD8885D4-81B1-49E3-A488-865BF352F7A4}" destId="{43F6B4E8-0E29-461B-B74A-6A3486E732F5}" srcOrd="0" destOrd="0" presId="urn:microsoft.com/office/officeart/2005/8/layout/bList2#5"/>
    <dgm:cxn modelId="{910129CC-29C0-4320-B78F-FFABBB5596A8}" srcId="{25ED7400-BA3A-443B-B6C4-6C7DEAD3EA42}" destId="{7FBB5D14-72D3-4D00-AFDD-9CEEBF8FFB55}" srcOrd="0" destOrd="0" parTransId="{BAA8539C-5A9B-4EC5-9D5D-D168E28D3C95}" sibTransId="{E23E9051-CBB9-4D67-AB23-2040BF0C90ED}"/>
    <dgm:cxn modelId="{FA40A81D-325C-478D-A155-19261BEA58FC}" srcId="{0B9966FA-0DE4-412D-BD96-385814DEF36E}" destId="{C4C77FDA-44EE-41CD-8C7A-08900934C46A}" srcOrd="0" destOrd="0" parTransId="{BEF57C43-6FA0-4F03-8257-F5EDB7C10FAD}" sibTransId="{601BC5D7-9666-4371-B425-F0ECC1B4C819}"/>
    <dgm:cxn modelId="{D17E84E5-F7B6-4A64-BF51-45736D7A8639}" type="presOf" srcId="{F1C55B14-8DB6-41F2-9CF6-718D86AC0D15}" destId="{33D7DC51-E01C-407A-91BD-8A1A33238D54}" srcOrd="0" destOrd="0" presId="urn:microsoft.com/office/officeart/2005/8/layout/bList2#5"/>
    <dgm:cxn modelId="{8C28F490-E684-4829-BB54-49E033CD17E4}" type="presOf" srcId="{FEADA877-5983-4D02-8AD1-CFD4D29D1360}" destId="{317DC1CD-7AC4-4E51-B933-3DC886F82EC5}" srcOrd="0" destOrd="0" presId="urn:microsoft.com/office/officeart/2005/8/layout/bList2#5"/>
    <dgm:cxn modelId="{304A767A-861F-404E-BDF7-F684D041156E}" srcId="{F00944FD-158A-418E-8D35-ADEA69537DEF}" destId="{0B9966FA-0DE4-412D-BD96-385814DEF36E}" srcOrd="5" destOrd="0" parTransId="{FC6E7065-115D-48A6-B519-1DEB38F4E11B}" sibTransId="{3062A503-F16E-42D3-BB6C-BE06E17CD9C5}"/>
    <dgm:cxn modelId="{E36BFA4B-4099-44BF-9BEA-775282A17432}" type="presOf" srcId="{62CCBE43-EF16-44F8-B676-5F2DF35C5B8D}" destId="{3B5670D9-60F0-4CC5-A8C9-358D162B37A0}" srcOrd="0" destOrd="0" presId="urn:microsoft.com/office/officeart/2005/8/layout/bList2#5"/>
    <dgm:cxn modelId="{03D6013C-5FC1-489C-BCFF-60F76A148557}" srcId="{F00944FD-158A-418E-8D35-ADEA69537DEF}" destId="{34977781-D200-4A44-B563-851C561DC03C}" srcOrd="3" destOrd="0" parTransId="{32A070ED-32DD-4F5D-87D2-1E6973412130}" sibTransId="{2AD005CC-1FC8-41B4-900F-3945B5062647}"/>
    <dgm:cxn modelId="{703FBF3B-A33E-464D-AADF-E4955737FC75}" srcId="{24092BCD-5F55-48F0-9157-6903BF78886B}" destId="{7B4A2FB5-A118-4262-9CC0-63B06978257A}" srcOrd="0" destOrd="0" parTransId="{F24152B2-70A8-4097-BEBC-B3D5DE67EACD}" sibTransId="{A34B0E41-D777-42BA-9B76-A3D507A35551}"/>
    <dgm:cxn modelId="{A4108FC8-F9B1-4B6F-B235-FA4C7EAB7C3F}" type="presOf" srcId="{24092BCD-5F55-48F0-9157-6903BF78886B}" destId="{A8252FF3-39E3-40E3-9B98-525885B92C3A}" srcOrd="1" destOrd="0" presId="urn:microsoft.com/office/officeart/2005/8/layout/bList2#5"/>
    <dgm:cxn modelId="{BBA6467D-17CE-43F7-ACC5-79CBCD0A2E0C}" type="presOf" srcId="{4EE310DB-3AF5-44C4-BF94-C684E95BB276}" destId="{F4F0D309-3BF3-4CB6-98AE-1F2098302327}" srcOrd="0" destOrd="1" presId="urn:microsoft.com/office/officeart/2005/8/layout/bList2#5"/>
    <dgm:cxn modelId="{A0810E86-C821-403A-96D6-C143E40761F3}" srcId="{F00944FD-158A-418E-8D35-ADEA69537DEF}" destId="{24092BCD-5F55-48F0-9157-6903BF78886B}" srcOrd="1" destOrd="0" parTransId="{F5D83661-ECB4-4A41-A699-183EF0558BC6}" sibTransId="{E72163CD-D4E8-486F-AF73-0045E69940DB}"/>
    <dgm:cxn modelId="{F30FDB77-CD16-42EA-95CF-A2FBC9963C50}" srcId="{F00944FD-158A-418E-8D35-ADEA69537DEF}" destId="{62CCBE43-EF16-44F8-B676-5F2DF35C5B8D}" srcOrd="7" destOrd="0" parTransId="{D3253CFD-31A9-4ABF-8135-40E375BEE09F}" sibTransId="{35055D6C-26C3-4002-8A0E-97ED65CB2D5D}"/>
    <dgm:cxn modelId="{2CB37A8F-E5E2-401C-8591-D77428732B0F}" type="presOf" srcId="{432AE0AE-C290-4621-83D0-FD0AF4CCA5EE}" destId="{CEBE219B-0560-4C15-957D-A20FEBC17B52}" srcOrd="0" destOrd="0" presId="urn:microsoft.com/office/officeart/2005/8/layout/bList2#5"/>
    <dgm:cxn modelId="{D2FDEDD4-F189-42D7-8B3C-8BE076C250FA}" type="presOf" srcId="{3E2CEDE5-6426-46E6-A871-A131BAB9F62B}" destId="{F4F0D309-3BF3-4CB6-98AE-1F2098302327}" srcOrd="0" destOrd="0" presId="urn:microsoft.com/office/officeart/2005/8/layout/bList2#5"/>
    <dgm:cxn modelId="{E48F7AEA-892D-4922-A6E1-79C5FF9D0119}" srcId="{F00944FD-158A-418E-8D35-ADEA69537DEF}" destId="{96985CE2-66EC-496B-A57C-D4AC4EF2287C}" srcOrd="0" destOrd="0" parTransId="{D756D05F-434E-4245-B05E-01F2CBE8AB50}" sibTransId="{FEADA877-5983-4D02-8AD1-CFD4D29D1360}"/>
    <dgm:cxn modelId="{70356C78-F9AE-4367-9687-A8195CF6C270}" type="presOf" srcId="{25ED7400-BA3A-443B-B6C4-6C7DEAD3EA42}" destId="{B98CB633-5E1B-4352-9C4C-CF5FAEB32E38}" srcOrd="1" destOrd="0" presId="urn:microsoft.com/office/officeart/2005/8/layout/bList2#5"/>
    <dgm:cxn modelId="{01CA3713-9837-41E7-BF62-806F3716AB10}" type="presOf" srcId="{96F72B90-AB16-40DB-B13D-524FCD198779}" destId="{7B233C93-7A66-4637-901C-599C5E741517}" srcOrd="0" destOrd="0" presId="urn:microsoft.com/office/officeart/2005/8/layout/bList2#5"/>
    <dgm:cxn modelId="{C1872058-7C03-4959-8293-B9C7DFF2475F}" srcId="{96F72B90-AB16-40DB-B13D-524FCD198779}" destId="{D50450C1-88A8-4BFB-88AE-FC0B4DEECAB9}" srcOrd="0" destOrd="0" parTransId="{882DEBD4-0E96-4C57-A5B2-F2229DB9A484}" sibTransId="{D5916F0A-B42F-4D86-8DF1-B7C81895B34C}"/>
    <dgm:cxn modelId="{542E35B3-472C-430F-AFAB-DFCFF23640C2}" type="presOf" srcId="{25ED7400-BA3A-443B-B6C4-6C7DEAD3EA42}" destId="{C5BA8091-A86F-4389-B841-156F177416D6}" srcOrd="0" destOrd="0" presId="urn:microsoft.com/office/officeart/2005/8/layout/bList2#5"/>
    <dgm:cxn modelId="{6F0B5BBD-621F-458C-B96A-27ED7D8123B6}" type="presOf" srcId="{96985CE2-66EC-496B-A57C-D4AC4EF2287C}" destId="{E0404B66-20E8-4B1C-BD5D-636A223CF469}" srcOrd="0" destOrd="0" presId="urn:microsoft.com/office/officeart/2005/8/layout/bList2#5"/>
    <dgm:cxn modelId="{43D5BA97-14DD-4192-8316-DD2417B56890}" type="presOf" srcId="{0B9966FA-0DE4-412D-BD96-385814DEF36E}" destId="{E96A1853-AF18-4C17-8420-850EB444A32E}" srcOrd="0" destOrd="0" presId="urn:microsoft.com/office/officeart/2005/8/layout/bList2#5"/>
    <dgm:cxn modelId="{04CCFCC1-A435-44F5-B6E4-F566A2B96EE5}" type="presOf" srcId="{BD8885D4-81B1-49E3-A488-865BF352F7A4}" destId="{D04DA5BF-8B71-4A98-9F42-F19737885B60}" srcOrd="1" destOrd="0" presId="urn:microsoft.com/office/officeart/2005/8/layout/bList2#5"/>
    <dgm:cxn modelId="{B1C7F202-5232-408F-8795-6B43346CE9E4}" type="presOf" srcId="{C4C77FDA-44EE-41CD-8C7A-08900934C46A}" destId="{A9BC9884-D99D-4963-8DD2-74B2D30502A5}" srcOrd="0" destOrd="0" presId="urn:microsoft.com/office/officeart/2005/8/layout/bList2#5"/>
    <dgm:cxn modelId="{D82A99F1-8B39-4153-AE09-E5CD9911CC21}" type="presOf" srcId="{34977781-D200-4A44-B563-851C561DC03C}" destId="{4292ED73-88A9-40A2-9A42-64B1C27120B3}" srcOrd="0" destOrd="0" presId="urn:microsoft.com/office/officeart/2005/8/layout/bList2#5"/>
    <dgm:cxn modelId="{72D99E80-0BE0-4F45-89F7-E96E97823347}" srcId="{F00944FD-158A-418E-8D35-ADEA69537DEF}" destId="{96F72B90-AB16-40DB-B13D-524FCD198779}" srcOrd="4" destOrd="0" parTransId="{6F28E3D7-1F40-40D0-9138-7102A2446CC4}" sibTransId="{432AE0AE-C290-4621-83D0-FD0AF4CCA5EE}"/>
    <dgm:cxn modelId="{B13F1780-773E-4AD4-A8CC-32BAB72003E4}" type="presOf" srcId="{24092BCD-5F55-48F0-9157-6903BF78886B}" destId="{60B0211B-B92A-4B0B-8E15-7DC039EF0447}" srcOrd="0" destOrd="0" presId="urn:microsoft.com/office/officeart/2005/8/layout/bList2#5"/>
    <dgm:cxn modelId="{53BCFE9A-1E6A-4B00-81F4-28550BF45A1C}" type="presOf" srcId="{34977781-D200-4A44-B563-851C561DC03C}" destId="{9B236339-919E-47B5-BD4A-8EED4875C11E}" srcOrd="1" destOrd="0" presId="urn:microsoft.com/office/officeart/2005/8/layout/bList2#5"/>
    <dgm:cxn modelId="{911A4F28-B3F9-4444-B47F-F21F7A35F13C}" srcId="{BD8885D4-81B1-49E3-A488-865BF352F7A4}" destId="{4C95513E-2298-46C5-B4AA-4ECD0A4AD844}" srcOrd="0" destOrd="0" parTransId="{C8C71F88-F81F-43F3-8A83-53B21CB11A1B}" sibTransId="{332FA0C0-4067-4235-9B8C-A91DB28D9409}"/>
    <dgm:cxn modelId="{D14DB089-CE89-4236-AAC5-EB48394C0463}" srcId="{34977781-D200-4A44-B563-851C561DC03C}" destId="{F1C55B14-8DB6-41F2-9CF6-718D86AC0D15}" srcOrd="0" destOrd="0" parTransId="{64516C9E-9C35-4745-9034-65B57417C4F3}" sibTransId="{6304A835-63D8-48B0-90C3-A3BC549AC2DD}"/>
    <dgm:cxn modelId="{13DFB823-7C0C-42CB-9C7A-67462F0E1E61}" type="presOf" srcId="{96F72B90-AB16-40DB-B13D-524FCD198779}" destId="{A36EF6D3-35C6-4BB4-A255-9B0377D391AF}" srcOrd="1" destOrd="0" presId="urn:microsoft.com/office/officeart/2005/8/layout/bList2#5"/>
    <dgm:cxn modelId="{007FE50F-04BB-4B19-9417-F11A3A6E3461}" type="presOf" srcId="{7FBB5D14-72D3-4D00-AFDD-9CEEBF8FFB55}" destId="{50AAB7E5-AC34-4DEA-9FD3-ADC24DB13317}" srcOrd="0" destOrd="0" presId="urn:microsoft.com/office/officeart/2005/8/layout/bList2#5"/>
    <dgm:cxn modelId="{E006B5B5-F4BB-4094-A0AE-EDBC1BA9646A}" type="presOf" srcId="{3062A503-F16E-42D3-BB6C-BE06E17CD9C5}" destId="{9A9C185C-05F7-453C-BDF6-58E2ED06B6CF}" srcOrd="0" destOrd="0" presId="urn:microsoft.com/office/officeart/2005/8/layout/bList2#5"/>
    <dgm:cxn modelId="{CB0BC256-1FFF-416D-962D-C267199802F0}" type="presOf" srcId="{62CCBE43-EF16-44F8-B676-5F2DF35C5B8D}" destId="{DE73A424-F21D-43B6-B5DE-9135CC10CC0E}" srcOrd="1" destOrd="0" presId="urn:microsoft.com/office/officeart/2005/8/layout/bList2#5"/>
    <dgm:cxn modelId="{46A63A3C-8463-48F2-9B5B-A23D2E19A50B}" type="presOf" srcId="{D50450C1-88A8-4BFB-88AE-FC0B4DEECAB9}" destId="{5C8BF065-AC03-4692-B5A5-C1CF8A4BA6E1}" srcOrd="0" destOrd="0" presId="urn:microsoft.com/office/officeart/2005/8/layout/bList2#5"/>
    <dgm:cxn modelId="{64E17E5D-FB38-4E99-BAC6-AB8A345188A0}" srcId="{62CCBE43-EF16-44F8-B676-5F2DF35C5B8D}" destId="{3E2CEDE5-6426-46E6-A871-A131BAB9F62B}" srcOrd="0" destOrd="0" parTransId="{DB23518B-9AE8-457B-8241-B6634FFFB9F5}" sibTransId="{25CECA21-6F5B-4B4C-B2CB-A6409D741639}"/>
    <dgm:cxn modelId="{0C01CC20-DDFA-42E4-85C9-F4087A4874FB}" type="presOf" srcId="{F00944FD-158A-418E-8D35-ADEA69537DEF}" destId="{09DAC3B2-996A-4892-A384-0EE74CA2CE35}" srcOrd="0" destOrd="0" presId="urn:microsoft.com/office/officeart/2005/8/layout/bList2#5"/>
    <dgm:cxn modelId="{293D9054-AE23-4C48-9EF5-1DFB08E0EFD2}" srcId="{62CCBE43-EF16-44F8-B676-5F2DF35C5B8D}" destId="{4EE310DB-3AF5-44C4-BF94-C684E95BB276}" srcOrd="1" destOrd="0" parTransId="{73D95D16-1C67-45B0-B619-885BCBA83001}" sibTransId="{484F69DA-6FF6-48C4-991A-FAAC29C3556E}"/>
    <dgm:cxn modelId="{2E9D3C74-8735-4FE2-970A-E96710CEE613}" srcId="{96985CE2-66EC-496B-A57C-D4AC4EF2287C}" destId="{E929FB70-B883-467C-92AA-A7D84540D85A}" srcOrd="0" destOrd="0" parTransId="{CF2BC164-02DE-4AA9-9EA0-199980842BBF}" sibTransId="{A2356D1D-A686-422B-BFDB-E4A2F188CB7E}"/>
    <dgm:cxn modelId="{E7ABE7DF-D680-4178-9046-65B9D85D64A2}" type="presOf" srcId="{96985CE2-66EC-496B-A57C-D4AC4EF2287C}" destId="{E63BD8C9-ADE3-4CAD-B8A3-E74CD5865D0C}" srcOrd="1" destOrd="0" presId="urn:microsoft.com/office/officeart/2005/8/layout/bList2#5"/>
    <dgm:cxn modelId="{159CC863-6875-4740-8A71-9AE853EE336F}" srcId="{F00944FD-158A-418E-8D35-ADEA69537DEF}" destId="{BD8885D4-81B1-49E3-A488-865BF352F7A4}" srcOrd="2" destOrd="0" parTransId="{9F6CAC2F-12CA-46C7-B56C-58CB5F31FD6C}" sibTransId="{A8507222-CA42-4874-9090-511847E24A80}"/>
    <dgm:cxn modelId="{D9F12CF1-C490-4659-BD17-C78FD575D992}" type="presOf" srcId="{E72163CD-D4E8-486F-AF73-0045E69940DB}" destId="{2FC220B8-7556-40FA-ACFF-016BC13A3E32}" srcOrd="0" destOrd="0" presId="urn:microsoft.com/office/officeart/2005/8/layout/bList2#5"/>
    <dgm:cxn modelId="{14B275EF-BA61-4CC7-BFCA-83E0E5667D10}" type="presOf" srcId="{56DBC421-83BD-4F65-A630-4CEFDC71B258}" destId="{E3AFA22F-1B74-407D-AA23-CC3B75DAA950}" srcOrd="0" destOrd="0" presId="urn:microsoft.com/office/officeart/2005/8/layout/bList2#5"/>
    <dgm:cxn modelId="{AA85FA18-6578-4AEE-AE8F-8C2B355E59B9}" type="presOf" srcId="{0B9966FA-0DE4-412D-BD96-385814DEF36E}" destId="{5A95AB51-61AB-4549-BBB5-785BFF0F183C}" srcOrd="1" destOrd="0" presId="urn:microsoft.com/office/officeart/2005/8/layout/bList2#5"/>
    <dgm:cxn modelId="{1B8E8400-B750-4268-BCDA-8B992B597585}" type="presOf" srcId="{A8507222-CA42-4874-9090-511847E24A80}" destId="{8DCF5897-B211-4E09-9F3C-A1F7EA9F1E24}" srcOrd="0" destOrd="0" presId="urn:microsoft.com/office/officeart/2005/8/layout/bList2#5"/>
    <dgm:cxn modelId="{EF258BE6-2DBE-45EA-9777-E74A8A7EBECF}" type="presOf" srcId="{E929FB70-B883-467C-92AA-A7D84540D85A}" destId="{33B7C39E-0734-480F-849E-BC59FABA30F0}" srcOrd="0" destOrd="0" presId="urn:microsoft.com/office/officeart/2005/8/layout/bList2#5"/>
    <dgm:cxn modelId="{C2ACC01A-A962-42DA-9B18-542B215E1E5F}" type="presOf" srcId="{7B4A2FB5-A118-4262-9CC0-63B06978257A}" destId="{0A88460A-D74B-49C2-8044-39A8DC03FE62}" srcOrd="0" destOrd="0" presId="urn:microsoft.com/office/officeart/2005/8/layout/bList2#5"/>
    <dgm:cxn modelId="{B9AE121F-E643-4F94-866D-1EE247E620E5}" srcId="{F00944FD-158A-418E-8D35-ADEA69537DEF}" destId="{25ED7400-BA3A-443B-B6C4-6C7DEAD3EA42}" srcOrd="6" destOrd="0" parTransId="{F77539E5-FADE-418A-A0BF-565FE7C84D3E}" sibTransId="{56DBC421-83BD-4F65-A630-4CEFDC71B258}"/>
    <dgm:cxn modelId="{664929FB-BAD2-4A59-865D-301BA46DAB62}" type="presParOf" srcId="{09DAC3B2-996A-4892-A384-0EE74CA2CE35}" destId="{CC5893DE-F734-47D6-B596-D6CE23D683EC}" srcOrd="0" destOrd="0" presId="urn:microsoft.com/office/officeart/2005/8/layout/bList2#5"/>
    <dgm:cxn modelId="{BC5C9263-1EAB-42E3-B8FD-F2514E171499}" type="presParOf" srcId="{CC5893DE-F734-47D6-B596-D6CE23D683EC}" destId="{33B7C39E-0734-480F-849E-BC59FABA30F0}" srcOrd="0" destOrd="0" presId="urn:microsoft.com/office/officeart/2005/8/layout/bList2#5"/>
    <dgm:cxn modelId="{36BFC42D-8EBA-43FB-9A49-12D424680DBE}" type="presParOf" srcId="{CC5893DE-F734-47D6-B596-D6CE23D683EC}" destId="{E0404B66-20E8-4B1C-BD5D-636A223CF469}" srcOrd="1" destOrd="0" presId="urn:microsoft.com/office/officeart/2005/8/layout/bList2#5"/>
    <dgm:cxn modelId="{3144B1D2-43E9-4BB6-80D4-08C678161F8B}" type="presParOf" srcId="{CC5893DE-F734-47D6-B596-D6CE23D683EC}" destId="{E63BD8C9-ADE3-4CAD-B8A3-E74CD5865D0C}" srcOrd="2" destOrd="0" presId="urn:microsoft.com/office/officeart/2005/8/layout/bList2#5"/>
    <dgm:cxn modelId="{37B31C97-ADAE-4A2B-8D59-4077D7B9420F}" type="presParOf" srcId="{CC5893DE-F734-47D6-B596-D6CE23D683EC}" destId="{330971C6-75E9-4498-8611-310864DEB46E}" srcOrd="3" destOrd="0" presId="urn:microsoft.com/office/officeart/2005/8/layout/bList2#5"/>
    <dgm:cxn modelId="{35B01045-F67F-4E3D-AB2E-9787B4C4E759}" type="presParOf" srcId="{09DAC3B2-996A-4892-A384-0EE74CA2CE35}" destId="{317DC1CD-7AC4-4E51-B933-3DC886F82EC5}" srcOrd="1" destOrd="0" presId="urn:microsoft.com/office/officeart/2005/8/layout/bList2#5"/>
    <dgm:cxn modelId="{7CB63098-4B66-4F89-97D8-0372873DBF44}" type="presParOf" srcId="{09DAC3B2-996A-4892-A384-0EE74CA2CE35}" destId="{37C2A3C8-A8EA-44D3-8EEE-E6CEC64D0A32}" srcOrd="2" destOrd="0" presId="urn:microsoft.com/office/officeart/2005/8/layout/bList2#5"/>
    <dgm:cxn modelId="{34CBE5B4-2986-44F4-8098-E05B5C26E8A9}" type="presParOf" srcId="{37C2A3C8-A8EA-44D3-8EEE-E6CEC64D0A32}" destId="{0A88460A-D74B-49C2-8044-39A8DC03FE62}" srcOrd="0" destOrd="0" presId="urn:microsoft.com/office/officeart/2005/8/layout/bList2#5"/>
    <dgm:cxn modelId="{1B24A3FC-AD94-4D6C-A0A2-D2F0D0D0ACE0}" type="presParOf" srcId="{37C2A3C8-A8EA-44D3-8EEE-E6CEC64D0A32}" destId="{60B0211B-B92A-4B0B-8E15-7DC039EF0447}" srcOrd="1" destOrd="0" presId="urn:microsoft.com/office/officeart/2005/8/layout/bList2#5"/>
    <dgm:cxn modelId="{EB7A35AF-5768-42BC-B315-1BC95A3E2EA2}" type="presParOf" srcId="{37C2A3C8-A8EA-44D3-8EEE-E6CEC64D0A32}" destId="{A8252FF3-39E3-40E3-9B98-525885B92C3A}" srcOrd="2" destOrd="0" presId="urn:microsoft.com/office/officeart/2005/8/layout/bList2#5"/>
    <dgm:cxn modelId="{DBF8F059-80D0-443F-98C9-2646C595FEDC}" type="presParOf" srcId="{37C2A3C8-A8EA-44D3-8EEE-E6CEC64D0A32}" destId="{3CF7DBD5-9122-4830-B416-5150117DD355}" srcOrd="3" destOrd="0" presId="urn:microsoft.com/office/officeart/2005/8/layout/bList2#5"/>
    <dgm:cxn modelId="{54F5A64E-7723-44ED-8D93-304AE3FA9654}" type="presParOf" srcId="{09DAC3B2-996A-4892-A384-0EE74CA2CE35}" destId="{2FC220B8-7556-40FA-ACFF-016BC13A3E32}" srcOrd="3" destOrd="0" presId="urn:microsoft.com/office/officeart/2005/8/layout/bList2#5"/>
    <dgm:cxn modelId="{E926FDD5-F550-4AE3-BBF7-47631B8CAB8F}" type="presParOf" srcId="{09DAC3B2-996A-4892-A384-0EE74CA2CE35}" destId="{2FEE34DF-C8BA-417C-AF6B-4B889B3A42FA}" srcOrd="4" destOrd="0" presId="urn:microsoft.com/office/officeart/2005/8/layout/bList2#5"/>
    <dgm:cxn modelId="{DC8DD604-AC58-4441-8EA7-AA495BBB2258}" type="presParOf" srcId="{2FEE34DF-C8BA-417C-AF6B-4B889B3A42FA}" destId="{5E862BE4-75A0-4A2B-948C-569C24CE3C9A}" srcOrd="0" destOrd="0" presId="urn:microsoft.com/office/officeart/2005/8/layout/bList2#5"/>
    <dgm:cxn modelId="{2B569A96-AB2D-45A3-A465-AC1D94C05CB7}" type="presParOf" srcId="{2FEE34DF-C8BA-417C-AF6B-4B889B3A42FA}" destId="{43F6B4E8-0E29-461B-B74A-6A3486E732F5}" srcOrd="1" destOrd="0" presId="urn:microsoft.com/office/officeart/2005/8/layout/bList2#5"/>
    <dgm:cxn modelId="{03BCC2B2-53DB-4AF3-B85A-A66D31A23E4D}" type="presParOf" srcId="{2FEE34DF-C8BA-417C-AF6B-4B889B3A42FA}" destId="{D04DA5BF-8B71-4A98-9F42-F19737885B60}" srcOrd="2" destOrd="0" presId="urn:microsoft.com/office/officeart/2005/8/layout/bList2#5"/>
    <dgm:cxn modelId="{372C7B2F-C675-4B02-B0F4-1C206CD95F8E}" type="presParOf" srcId="{2FEE34DF-C8BA-417C-AF6B-4B889B3A42FA}" destId="{B47C971E-CFE5-417B-95DB-B3ACECBE6476}" srcOrd="3" destOrd="0" presId="urn:microsoft.com/office/officeart/2005/8/layout/bList2#5"/>
    <dgm:cxn modelId="{B0B5D958-96B4-47CF-B7E9-9D8E91E8EFC4}" type="presParOf" srcId="{09DAC3B2-996A-4892-A384-0EE74CA2CE35}" destId="{8DCF5897-B211-4E09-9F3C-A1F7EA9F1E24}" srcOrd="5" destOrd="0" presId="urn:microsoft.com/office/officeart/2005/8/layout/bList2#5"/>
    <dgm:cxn modelId="{2A7FB39C-DB12-43EC-BCE9-1D218CD73D2A}" type="presParOf" srcId="{09DAC3B2-996A-4892-A384-0EE74CA2CE35}" destId="{C6318CD2-5EC4-4B56-BF1F-3A0F3121D487}" srcOrd="6" destOrd="0" presId="urn:microsoft.com/office/officeart/2005/8/layout/bList2#5"/>
    <dgm:cxn modelId="{D0D43E5E-71CF-4541-829E-4D0018BF3D6A}" type="presParOf" srcId="{C6318CD2-5EC4-4B56-BF1F-3A0F3121D487}" destId="{33D7DC51-E01C-407A-91BD-8A1A33238D54}" srcOrd="0" destOrd="0" presId="urn:microsoft.com/office/officeart/2005/8/layout/bList2#5"/>
    <dgm:cxn modelId="{5DA059FB-11B0-402E-9F17-29F119F96CD2}" type="presParOf" srcId="{C6318CD2-5EC4-4B56-BF1F-3A0F3121D487}" destId="{4292ED73-88A9-40A2-9A42-64B1C27120B3}" srcOrd="1" destOrd="0" presId="urn:microsoft.com/office/officeart/2005/8/layout/bList2#5"/>
    <dgm:cxn modelId="{2B9B43EE-28CF-40C5-AF92-1D448D3C54E9}" type="presParOf" srcId="{C6318CD2-5EC4-4B56-BF1F-3A0F3121D487}" destId="{9B236339-919E-47B5-BD4A-8EED4875C11E}" srcOrd="2" destOrd="0" presId="urn:microsoft.com/office/officeart/2005/8/layout/bList2#5"/>
    <dgm:cxn modelId="{08F26503-22DD-458C-8045-FB7705F9E1C5}" type="presParOf" srcId="{C6318CD2-5EC4-4B56-BF1F-3A0F3121D487}" destId="{31438F98-394C-4C08-83FF-15E85274C8CF}" srcOrd="3" destOrd="0" presId="urn:microsoft.com/office/officeart/2005/8/layout/bList2#5"/>
    <dgm:cxn modelId="{3F1B0C7A-885F-4BEF-8683-AD780A77FCF3}" type="presParOf" srcId="{09DAC3B2-996A-4892-A384-0EE74CA2CE35}" destId="{10D324A1-A529-4FA9-AE46-93F2A55B12C0}" srcOrd="7" destOrd="0" presId="urn:microsoft.com/office/officeart/2005/8/layout/bList2#5"/>
    <dgm:cxn modelId="{075F398C-5370-4181-81E3-8A179FA71E07}" type="presParOf" srcId="{09DAC3B2-996A-4892-A384-0EE74CA2CE35}" destId="{E4F01F10-ABA5-40CD-B29D-7873AF91CAC1}" srcOrd="8" destOrd="0" presId="urn:microsoft.com/office/officeart/2005/8/layout/bList2#5"/>
    <dgm:cxn modelId="{78D41240-8CE5-4E3B-8CE2-48995FEB6959}" type="presParOf" srcId="{E4F01F10-ABA5-40CD-B29D-7873AF91CAC1}" destId="{5C8BF065-AC03-4692-B5A5-C1CF8A4BA6E1}" srcOrd="0" destOrd="0" presId="urn:microsoft.com/office/officeart/2005/8/layout/bList2#5"/>
    <dgm:cxn modelId="{B7D3C577-40FA-484C-A4E4-E44BA65C26F9}" type="presParOf" srcId="{E4F01F10-ABA5-40CD-B29D-7873AF91CAC1}" destId="{7B233C93-7A66-4637-901C-599C5E741517}" srcOrd="1" destOrd="0" presId="urn:microsoft.com/office/officeart/2005/8/layout/bList2#5"/>
    <dgm:cxn modelId="{05AB2AB4-5881-49A1-BC03-30F3730C9716}" type="presParOf" srcId="{E4F01F10-ABA5-40CD-B29D-7873AF91CAC1}" destId="{A36EF6D3-35C6-4BB4-A255-9B0377D391AF}" srcOrd="2" destOrd="0" presId="urn:microsoft.com/office/officeart/2005/8/layout/bList2#5"/>
    <dgm:cxn modelId="{46657F6C-4615-4D1B-97B8-FA9F62CE3BDF}" type="presParOf" srcId="{E4F01F10-ABA5-40CD-B29D-7873AF91CAC1}" destId="{BB20CBA6-DC78-4E1D-B21D-F59043433ABA}" srcOrd="3" destOrd="0" presId="urn:microsoft.com/office/officeart/2005/8/layout/bList2#5"/>
    <dgm:cxn modelId="{92CC0C8B-EC4D-4F8C-BC83-C68496C86D26}" type="presParOf" srcId="{09DAC3B2-996A-4892-A384-0EE74CA2CE35}" destId="{CEBE219B-0560-4C15-957D-A20FEBC17B52}" srcOrd="9" destOrd="0" presId="urn:microsoft.com/office/officeart/2005/8/layout/bList2#5"/>
    <dgm:cxn modelId="{7E50B993-9570-418D-94E3-344533667734}" type="presParOf" srcId="{09DAC3B2-996A-4892-A384-0EE74CA2CE35}" destId="{23B02402-DF58-4EB7-A11D-C71A36397E98}" srcOrd="10" destOrd="0" presId="urn:microsoft.com/office/officeart/2005/8/layout/bList2#5"/>
    <dgm:cxn modelId="{973C5805-0009-4EA9-B24F-277B5E2D4C1A}" type="presParOf" srcId="{23B02402-DF58-4EB7-A11D-C71A36397E98}" destId="{A9BC9884-D99D-4963-8DD2-74B2D30502A5}" srcOrd="0" destOrd="0" presId="urn:microsoft.com/office/officeart/2005/8/layout/bList2#5"/>
    <dgm:cxn modelId="{22398F23-0F08-4576-840C-99C495D0A80E}" type="presParOf" srcId="{23B02402-DF58-4EB7-A11D-C71A36397E98}" destId="{E96A1853-AF18-4C17-8420-850EB444A32E}" srcOrd="1" destOrd="0" presId="urn:microsoft.com/office/officeart/2005/8/layout/bList2#5"/>
    <dgm:cxn modelId="{572E8E4B-548C-477F-8803-D4BC18C97174}" type="presParOf" srcId="{23B02402-DF58-4EB7-A11D-C71A36397E98}" destId="{5A95AB51-61AB-4549-BBB5-785BFF0F183C}" srcOrd="2" destOrd="0" presId="urn:microsoft.com/office/officeart/2005/8/layout/bList2#5"/>
    <dgm:cxn modelId="{BB904542-9337-4FFE-ABF6-16675D864E7B}" type="presParOf" srcId="{23B02402-DF58-4EB7-A11D-C71A36397E98}" destId="{A6B88CA9-37B8-402D-A5D8-EB72109FEC94}" srcOrd="3" destOrd="0" presId="urn:microsoft.com/office/officeart/2005/8/layout/bList2#5"/>
    <dgm:cxn modelId="{670FFD6A-599B-4227-B023-8736F498A482}" type="presParOf" srcId="{09DAC3B2-996A-4892-A384-0EE74CA2CE35}" destId="{9A9C185C-05F7-453C-BDF6-58E2ED06B6CF}" srcOrd="11" destOrd="0" presId="urn:microsoft.com/office/officeart/2005/8/layout/bList2#5"/>
    <dgm:cxn modelId="{A9D82782-E6BA-4CC9-99BB-A0EFE717A828}" type="presParOf" srcId="{09DAC3B2-996A-4892-A384-0EE74CA2CE35}" destId="{5560D26E-4094-495B-8CB6-05BA9D9C2EED}" srcOrd="12" destOrd="0" presId="urn:microsoft.com/office/officeart/2005/8/layout/bList2#5"/>
    <dgm:cxn modelId="{E83B4D00-C396-42A1-86CB-F03DA3CDAA7F}" type="presParOf" srcId="{5560D26E-4094-495B-8CB6-05BA9D9C2EED}" destId="{50AAB7E5-AC34-4DEA-9FD3-ADC24DB13317}" srcOrd="0" destOrd="0" presId="urn:microsoft.com/office/officeart/2005/8/layout/bList2#5"/>
    <dgm:cxn modelId="{13898E5B-EA9B-4820-8CF9-8E2B9E288209}" type="presParOf" srcId="{5560D26E-4094-495B-8CB6-05BA9D9C2EED}" destId="{C5BA8091-A86F-4389-B841-156F177416D6}" srcOrd="1" destOrd="0" presId="urn:microsoft.com/office/officeart/2005/8/layout/bList2#5"/>
    <dgm:cxn modelId="{0E5D03F7-4F1E-40D5-9800-7C8F2242BDC9}" type="presParOf" srcId="{5560D26E-4094-495B-8CB6-05BA9D9C2EED}" destId="{B98CB633-5E1B-4352-9C4C-CF5FAEB32E38}" srcOrd="2" destOrd="0" presId="urn:microsoft.com/office/officeart/2005/8/layout/bList2#5"/>
    <dgm:cxn modelId="{2705A853-A5E5-4E79-829B-0D759A1B1C60}" type="presParOf" srcId="{5560D26E-4094-495B-8CB6-05BA9D9C2EED}" destId="{0E62B7CE-7A60-4A87-9982-CC0B8FA1BC3C}" srcOrd="3" destOrd="0" presId="urn:microsoft.com/office/officeart/2005/8/layout/bList2#5"/>
    <dgm:cxn modelId="{942DD841-6B21-4E15-A042-5BA9600870B7}" type="presParOf" srcId="{09DAC3B2-996A-4892-A384-0EE74CA2CE35}" destId="{E3AFA22F-1B74-407D-AA23-CC3B75DAA950}" srcOrd="13" destOrd="0" presId="urn:microsoft.com/office/officeart/2005/8/layout/bList2#5"/>
    <dgm:cxn modelId="{DAE3E6CF-7182-4880-8DA1-5B8B6FE0F5EA}" type="presParOf" srcId="{09DAC3B2-996A-4892-A384-0EE74CA2CE35}" destId="{EBD75C07-C5E7-407D-A0B5-EC073051674C}" srcOrd="14" destOrd="0" presId="urn:microsoft.com/office/officeart/2005/8/layout/bList2#5"/>
    <dgm:cxn modelId="{C5F1980A-2A2F-4DA2-8864-532246192D74}" type="presParOf" srcId="{EBD75C07-C5E7-407D-A0B5-EC073051674C}" destId="{F4F0D309-3BF3-4CB6-98AE-1F2098302327}" srcOrd="0" destOrd="0" presId="urn:microsoft.com/office/officeart/2005/8/layout/bList2#5"/>
    <dgm:cxn modelId="{227F3D1D-DAB4-45FB-887A-3BB3DB9DA2A3}" type="presParOf" srcId="{EBD75C07-C5E7-407D-A0B5-EC073051674C}" destId="{3B5670D9-60F0-4CC5-A8C9-358D162B37A0}" srcOrd="1" destOrd="0" presId="urn:microsoft.com/office/officeart/2005/8/layout/bList2#5"/>
    <dgm:cxn modelId="{D0114B1F-7837-446A-B930-512032D2CF5B}" type="presParOf" srcId="{EBD75C07-C5E7-407D-A0B5-EC073051674C}" destId="{DE73A424-F21D-43B6-B5DE-9135CC10CC0E}" srcOrd="2" destOrd="0" presId="urn:microsoft.com/office/officeart/2005/8/layout/bList2#5"/>
    <dgm:cxn modelId="{E92EA9F0-0937-4D03-9C46-E7F13A02AE62}" type="presParOf" srcId="{EBD75C07-C5E7-407D-A0B5-EC073051674C}" destId="{0FC1629F-B51F-4680-BC9B-737763347449}" srcOrd="3" destOrd="0" presId="urn:microsoft.com/office/officeart/2005/8/layout/bList2#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738335BA-B412-4720-902D-B02F9E6324AA}">
      <dgm:prSet/>
      <dgm:spPr/>
      <dgm:t>
        <a:bodyPr/>
        <a:lstStyle/>
        <a:p>
          <a:r>
            <a:rPr lang="it-IT" b="1" dirty="0" smtClean="0"/>
            <a:t>Il Contratto Esecutivo tra CONAF Autorità  Emittente – Certificatore Accreditato – Consiglio dell’Ordine </a:t>
          </a:r>
          <a:endParaRPr lang="it-IT" dirty="0"/>
        </a:p>
      </dgm:t>
    </dgm:pt>
    <dgm:pt modelId="{FD7B8FE6-D7A8-4130-BDFD-F14F02C96A1C}" type="parTrans" cxnId="{0A5FEBA9-D86D-4B0E-9AD9-FC428CA7B7EB}">
      <dgm:prSet/>
      <dgm:spPr/>
      <dgm:t>
        <a:bodyPr/>
        <a:lstStyle/>
        <a:p>
          <a:endParaRPr lang="it-IT"/>
        </a:p>
      </dgm:t>
    </dgm:pt>
    <dgm:pt modelId="{359BFE83-0CD4-44E4-88C4-76EB9D790D98}" type="sibTrans" cxnId="{0A5FEBA9-D86D-4B0E-9AD9-FC428CA7B7EB}">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84BA19B4-BEE2-4A96-9F69-6EB24F504464}" type="pres">
      <dgm:prSet presAssocID="{738335BA-B412-4720-902D-B02F9E6324AA}" presName="circle1" presStyleLbl="node1" presStyleIdx="0" presStyleCnt="1"/>
      <dgm:spPr/>
    </dgm:pt>
    <dgm:pt modelId="{4D1E06D6-0D36-40FC-88CB-7077E92391D4}" type="pres">
      <dgm:prSet presAssocID="{738335BA-B412-4720-902D-B02F9E6324AA}" presName="space" presStyleCnt="0"/>
      <dgm:spPr/>
    </dgm:pt>
    <dgm:pt modelId="{332C174B-BAB0-4E19-A77F-2D6976FD8F85}" type="pres">
      <dgm:prSet presAssocID="{738335BA-B412-4720-902D-B02F9E6324AA}" presName="rect1" presStyleLbl="alignAcc1" presStyleIdx="0" presStyleCnt="1" custLinFactNeighborX="-474" custLinFactNeighborY="-77778"/>
      <dgm:spPr/>
      <dgm:t>
        <a:bodyPr/>
        <a:lstStyle/>
        <a:p>
          <a:endParaRPr lang="it-IT"/>
        </a:p>
      </dgm:t>
    </dgm:pt>
    <dgm:pt modelId="{ABE3F8F3-9A8B-4026-9462-44D49D2F7182}" type="pres">
      <dgm:prSet presAssocID="{738335BA-B412-4720-902D-B02F9E6324AA}" presName="rect1ParTxNoCh" presStyleLbl="alignAcc1" presStyleIdx="0" presStyleCnt="1">
        <dgm:presLayoutVars>
          <dgm:chMax val="1"/>
          <dgm:bulletEnabled val="1"/>
        </dgm:presLayoutVars>
      </dgm:prSet>
      <dgm:spPr/>
      <dgm:t>
        <a:bodyPr/>
        <a:lstStyle/>
        <a:p>
          <a:endParaRPr lang="it-IT"/>
        </a:p>
      </dgm:t>
    </dgm:pt>
  </dgm:ptLst>
  <dgm:cxnLst>
    <dgm:cxn modelId="{0A5FEBA9-D86D-4B0E-9AD9-FC428CA7B7EB}" srcId="{6FA83994-773E-4D0C-B34D-154F1B29CBEF}" destId="{738335BA-B412-4720-902D-B02F9E6324AA}" srcOrd="0" destOrd="0" parTransId="{FD7B8FE6-D7A8-4130-BDFD-F14F02C96A1C}" sibTransId="{359BFE83-0CD4-44E4-88C4-76EB9D790D98}"/>
    <dgm:cxn modelId="{EE6B6CA3-A170-4359-A74A-9300948CF454}" type="presOf" srcId="{738335BA-B412-4720-902D-B02F9E6324AA}" destId="{332C174B-BAB0-4E19-A77F-2D6976FD8F85}" srcOrd="0" destOrd="0" presId="urn:microsoft.com/office/officeart/2005/8/layout/target3"/>
    <dgm:cxn modelId="{6446CEC8-46E2-4B09-A489-28A092E43B05}" type="presOf" srcId="{738335BA-B412-4720-902D-B02F9E6324AA}" destId="{ABE3F8F3-9A8B-4026-9462-44D49D2F7182}" srcOrd="1" destOrd="0" presId="urn:microsoft.com/office/officeart/2005/8/layout/target3"/>
    <dgm:cxn modelId="{28121BEA-8151-4967-A605-9431FF37898B}" type="presOf" srcId="{6FA83994-773E-4D0C-B34D-154F1B29CBEF}" destId="{56E83D50-4C25-4C24-BD7F-028251BCFED9}" srcOrd="0" destOrd="0" presId="urn:microsoft.com/office/officeart/2005/8/layout/target3"/>
    <dgm:cxn modelId="{19BF7A06-CE49-43AA-85DD-BD999881F63D}" type="presParOf" srcId="{56E83D50-4C25-4C24-BD7F-028251BCFED9}" destId="{84BA19B4-BEE2-4A96-9F69-6EB24F504464}" srcOrd="0" destOrd="0" presId="urn:microsoft.com/office/officeart/2005/8/layout/target3"/>
    <dgm:cxn modelId="{AC4499FC-9E4D-4C0F-858E-354358749600}" type="presParOf" srcId="{56E83D50-4C25-4C24-BD7F-028251BCFED9}" destId="{4D1E06D6-0D36-40FC-88CB-7077E92391D4}" srcOrd="1" destOrd="0" presId="urn:microsoft.com/office/officeart/2005/8/layout/target3"/>
    <dgm:cxn modelId="{2812C9E3-F374-443B-804E-8592BAB6905B}" type="presParOf" srcId="{56E83D50-4C25-4C24-BD7F-028251BCFED9}" destId="{332C174B-BAB0-4E19-A77F-2D6976FD8F85}" srcOrd="2" destOrd="0" presId="urn:microsoft.com/office/officeart/2005/8/layout/target3"/>
    <dgm:cxn modelId="{5D711C83-AD20-405F-9CAE-6118A1FBE043}" type="presParOf" srcId="{56E83D50-4C25-4C24-BD7F-028251BCFED9}" destId="{ABE3F8F3-9A8B-4026-9462-44D49D2F7182}"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B27A6A84-946F-494E-8859-1338FDA0ED4C}">
      <dgm:prSet/>
      <dgm:spPr/>
      <dgm:t>
        <a:bodyPr/>
        <a:lstStyle/>
        <a:p>
          <a:r>
            <a:rPr lang="it-IT" b="1" dirty="0" smtClean="0"/>
            <a:t>Il Modulo di Richiesta Iscritto </a:t>
          </a:r>
          <a:endParaRPr lang="it-IT" dirty="0"/>
        </a:p>
      </dgm:t>
    </dgm:pt>
    <dgm:pt modelId="{E29C2C66-5A72-4AFD-92F2-788AEC24AD4B}" type="parTrans" cxnId="{48DB33A6-D0DD-4AAE-A7E5-0E5CDF96B09D}">
      <dgm:prSet/>
      <dgm:spPr/>
      <dgm:t>
        <a:bodyPr/>
        <a:lstStyle/>
        <a:p>
          <a:endParaRPr lang="it-IT"/>
        </a:p>
      </dgm:t>
    </dgm:pt>
    <dgm:pt modelId="{27152175-B334-4011-B531-0ADE3565A1C9}" type="sibTrans" cxnId="{48DB33A6-D0DD-4AAE-A7E5-0E5CDF96B09D}">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69321BBB-20C9-4946-99DF-D0BBDEE14106}" type="pres">
      <dgm:prSet presAssocID="{B27A6A84-946F-494E-8859-1338FDA0ED4C}" presName="circle1" presStyleLbl="node1" presStyleIdx="0" presStyleCnt="1"/>
      <dgm:spPr/>
    </dgm:pt>
    <dgm:pt modelId="{CEE0D6DC-6A53-43FC-84AD-5DE898315012}" type="pres">
      <dgm:prSet presAssocID="{B27A6A84-946F-494E-8859-1338FDA0ED4C}" presName="space" presStyleCnt="0"/>
      <dgm:spPr/>
    </dgm:pt>
    <dgm:pt modelId="{1702399C-1BD4-4C66-ADD6-1EC5A0BF8811}" type="pres">
      <dgm:prSet presAssocID="{B27A6A84-946F-494E-8859-1338FDA0ED4C}" presName="rect1" presStyleLbl="alignAcc1" presStyleIdx="0" presStyleCnt="1" custLinFactNeighborX="-474" custLinFactNeighborY="11111"/>
      <dgm:spPr/>
      <dgm:t>
        <a:bodyPr/>
        <a:lstStyle/>
        <a:p>
          <a:endParaRPr lang="it-IT"/>
        </a:p>
      </dgm:t>
    </dgm:pt>
    <dgm:pt modelId="{E63944B2-1EA3-416F-BE29-51A1EA803832}" type="pres">
      <dgm:prSet presAssocID="{B27A6A84-946F-494E-8859-1338FDA0ED4C}" presName="rect1ParTxNoCh" presStyleLbl="alignAcc1" presStyleIdx="0" presStyleCnt="1">
        <dgm:presLayoutVars>
          <dgm:chMax val="1"/>
          <dgm:bulletEnabled val="1"/>
        </dgm:presLayoutVars>
      </dgm:prSet>
      <dgm:spPr/>
      <dgm:t>
        <a:bodyPr/>
        <a:lstStyle/>
        <a:p>
          <a:endParaRPr lang="it-IT"/>
        </a:p>
      </dgm:t>
    </dgm:pt>
  </dgm:ptLst>
  <dgm:cxnLst>
    <dgm:cxn modelId="{43FF2407-5772-49EC-8177-0DB71F938C13}" type="presOf" srcId="{6FA83994-773E-4D0C-B34D-154F1B29CBEF}" destId="{56E83D50-4C25-4C24-BD7F-028251BCFED9}" srcOrd="0" destOrd="0" presId="urn:microsoft.com/office/officeart/2005/8/layout/target3"/>
    <dgm:cxn modelId="{3AED5242-F285-4B27-A053-C9F1881A19D4}" type="presOf" srcId="{B27A6A84-946F-494E-8859-1338FDA0ED4C}" destId="{E63944B2-1EA3-416F-BE29-51A1EA803832}" srcOrd="1" destOrd="0" presId="urn:microsoft.com/office/officeart/2005/8/layout/target3"/>
    <dgm:cxn modelId="{48DB33A6-D0DD-4AAE-A7E5-0E5CDF96B09D}" srcId="{6FA83994-773E-4D0C-B34D-154F1B29CBEF}" destId="{B27A6A84-946F-494E-8859-1338FDA0ED4C}" srcOrd="0" destOrd="0" parTransId="{E29C2C66-5A72-4AFD-92F2-788AEC24AD4B}" sibTransId="{27152175-B334-4011-B531-0ADE3565A1C9}"/>
    <dgm:cxn modelId="{D7D3D51D-30F2-4C47-8A48-3A31CA3C10BD}" type="presOf" srcId="{B27A6A84-946F-494E-8859-1338FDA0ED4C}" destId="{1702399C-1BD4-4C66-ADD6-1EC5A0BF8811}" srcOrd="0" destOrd="0" presId="urn:microsoft.com/office/officeart/2005/8/layout/target3"/>
    <dgm:cxn modelId="{D038E121-E84E-4DA1-921C-868CD4A0D4C6}" type="presParOf" srcId="{56E83D50-4C25-4C24-BD7F-028251BCFED9}" destId="{69321BBB-20C9-4946-99DF-D0BBDEE14106}" srcOrd="0" destOrd="0" presId="urn:microsoft.com/office/officeart/2005/8/layout/target3"/>
    <dgm:cxn modelId="{1D7831F0-C82C-4DEB-983F-E27E62138147}" type="presParOf" srcId="{56E83D50-4C25-4C24-BD7F-028251BCFED9}" destId="{CEE0D6DC-6A53-43FC-84AD-5DE898315012}" srcOrd="1" destOrd="0" presId="urn:microsoft.com/office/officeart/2005/8/layout/target3"/>
    <dgm:cxn modelId="{CBF3BE19-E805-41BC-ACB4-82885CFBD650}" type="presParOf" srcId="{56E83D50-4C25-4C24-BD7F-028251BCFED9}" destId="{1702399C-1BD4-4C66-ADD6-1EC5A0BF8811}" srcOrd="2" destOrd="0" presId="urn:microsoft.com/office/officeart/2005/8/layout/target3"/>
    <dgm:cxn modelId="{75A3898D-1FA3-4ECB-B7BE-474C835B4721}" type="presParOf" srcId="{56E83D50-4C25-4C24-BD7F-028251BCFED9}" destId="{E63944B2-1EA3-416F-BE29-51A1EA803832}"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B27A6A84-946F-494E-8859-1338FDA0ED4C}">
      <dgm:prSet/>
      <dgm:spPr/>
      <dgm:t>
        <a:bodyPr/>
        <a:lstStyle/>
        <a:p>
          <a:r>
            <a:rPr lang="it-IT" b="1" dirty="0" smtClean="0"/>
            <a:t>La Carta dei  Servizi </a:t>
          </a:r>
          <a:endParaRPr lang="it-IT" dirty="0"/>
        </a:p>
      </dgm:t>
    </dgm:pt>
    <dgm:pt modelId="{E29C2C66-5A72-4AFD-92F2-788AEC24AD4B}" type="parTrans" cxnId="{48DB33A6-D0DD-4AAE-A7E5-0E5CDF96B09D}">
      <dgm:prSet/>
      <dgm:spPr/>
      <dgm:t>
        <a:bodyPr/>
        <a:lstStyle/>
        <a:p>
          <a:endParaRPr lang="it-IT"/>
        </a:p>
      </dgm:t>
    </dgm:pt>
    <dgm:pt modelId="{27152175-B334-4011-B531-0ADE3565A1C9}" type="sibTrans" cxnId="{48DB33A6-D0DD-4AAE-A7E5-0E5CDF96B09D}">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69321BBB-20C9-4946-99DF-D0BBDEE14106}" type="pres">
      <dgm:prSet presAssocID="{B27A6A84-946F-494E-8859-1338FDA0ED4C}" presName="circle1" presStyleLbl="node1" presStyleIdx="0" presStyleCnt="1"/>
      <dgm:spPr/>
    </dgm:pt>
    <dgm:pt modelId="{CEE0D6DC-6A53-43FC-84AD-5DE898315012}" type="pres">
      <dgm:prSet presAssocID="{B27A6A84-946F-494E-8859-1338FDA0ED4C}" presName="space" presStyleCnt="0"/>
      <dgm:spPr/>
    </dgm:pt>
    <dgm:pt modelId="{1702399C-1BD4-4C66-ADD6-1EC5A0BF8811}" type="pres">
      <dgm:prSet presAssocID="{B27A6A84-946F-494E-8859-1338FDA0ED4C}" presName="rect1" presStyleLbl="alignAcc1" presStyleIdx="0" presStyleCnt="1" custLinFactY="-100000" custLinFactNeighborX="-5324" custLinFactNeighborY="-123516"/>
      <dgm:spPr/>
      <dgm:t>
        <a:bodyPr/>
        <a:lstStyle/>
        <a:p>
          <a:endParaRPr lang="it-IT"/>
        </a:p>
      </dgm:t>
    </dgm:pt>
    <dgm:pt modelId="{E63944B2-1EA3-416F-BE29-51A1EA803832}" type="pres">
      <dgm:prSet presAssocID="{B27A6A84-946F-494E-8859-1338FDA0ED4C}" presName="rect1ParTxNoCh" presStyleLbl="alignAcc1" presStyleIdx="0" presStyleCnt="1">
        <dgm:presLayoutVars>
          <dgm:chMax val="1"/>
          <dgm:bulletEnabled val="1"/>
        </dgm:presLayoutVars>
      </dgm:prSet>
      <dgm:spPr/>
      <dgm:t>
        <a:bodyPr/>
        <a:lstStyle/>
        <a:p>
          <a:endParaRPr lang="it-IT"/>
        </a:p>
      </dgm:t>
    </dgm:pt>
  </dgm:ptLst>
  <dgm:cxnLst>
    <dgm:cxn modelId="{2F7E775E-C5C5-4454-9284-C3EA7E3C8C8B}" type="presOf" srcId="{B27A6A84-946F-494E-8859-1338FDA0ED4C}" destId="{E63944B2-1EA3-416F-BE29-51A1EA803832}" srcOrd="1" destOrd="0" presId="urn:microsoft.com/office/officeart/2005/8/layout/target3"/>
    <dgm:cxn modelId="{89513292-0EEB-4C58-989A-559B6DDC1A9C}" type="presOf" srcId="{6FA83994-773E-4D0C-B34D-154F1B29CBEF}" destId="{56E83D50-4C25-4C24-BD7F-028251BCFED9}" srcOrd="0" destOrd="0" presId="urn:microsoft.com/office/officeart/2005/8/layout/target3"/>
    <dgm:cxn modelId="{6DDF5B80-F5AC-4B64-9B27-E66296162D79}" type="presOf" srcId="{B27A6A84-946F-494E-8859-1338FDA0ED4C}" destId="{1702399C-1BD4-4C66-ADD6-1EC5A0BF8811}" srcOrd="0" destOrd="0" presId="urn:microsoft.com/office/officeart/2005/8/layout/target3"/>
    <dgm:cxn modelId="{48DB33A6-D0DD-4AAE-A7E5-0E5CDF96B09D}" srcId="{6FA83994-773E-4D0C-B34D-154F1B29CBEF}" destId="{B27A6A84-946F-494E-8859-1338FDA0ED4C}" srcOrd="0" destOrd="0" parTransId="{E29C2C66-5A72-4AFD-92F2-788AEC24AD4B}" sibTransId="{27152175-B334-4011-B531-0ADE3565A1C9}"/>
    <dgm:cxn modelId="{879C50AE-A081-4F99-9B6E-E1CEC4E5B709}" type="presParOf" srcId="{56E83D50-4C25-4C24-BD7F-028251BCFED9}" destId="{69321BBB-20C9-4946-99DF-D0BBDEE14106}" srcOrd="0" destOrd="0" presId="urn:microsoft.com/office/officeart/2005/8/layout/target3"/>
    <dgm:cxn modelId="{6D1EB1E5-EF0A-4EE4-9618-126D99DBD264}" type="presParOf" srcId="{56E83D50-4C25-4C24-BD7F-028251BCFED9}" destId="{CEE0D6DC-6A53-43FC-84AD-5DE898315012}" srcOrd="1" destOrd="0" presId="urn:microsoft.com/office/officeart/2005/8/layout/target3"/>
    <dgm:cxn modelId="{E8351A1D-685A-478F-BF7F-00F155D40DDC}" type="presParOf" srcId="{56E83D50-4C25-4C24-BD7F-028251BCFED9}" destId="{1702399C-1BD4-4C66-ADD6-1EC5A0BF8811}" srcOrd="2" destOrd="0" presId="urn:microsoft.com/office/officeart/2005/8/layout/target3"/>
    <dgm:cxn modelId="{A5702EE7-CB3D-4D5B-83B4-47704FC2C553}" type="presParOf" srcId="{56E83D50-4C25-4C24-BD7F-028251BCFED9}" destId="{E63944B2-1EA3-416F-BE29-51A1EA803832}" srcOrd="3"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it-IT"/>
        </a:p>
      </dgm:t>
    </dgm:pt>
    <dgm:pt modelId="{B27A6A84-946F-494E-8859-1338FDA0ED4C}">
      <dgm:prSet/>
      <dgm:spPr/>
      <dgm:t>
        <a:bodyPr/>
        <a:lstStyle/>
        <a:p>
          <a:r>
            <a:rPr lang="it-IT" b="1" dirty="0" smtClean="0"/>
            <a:t>Schema di certificato</a:t>
          </a:r>
          <a:endParaRPr lang="it-IT" dirty="0"/>
        </a:p>
      </dgm:t>
    </dgm:pt>
    <dgm:pt modelId="{E29C2C66-5A72-4AFD-92F2-788AEC24AD4B}" type="parTrans" cxnId="{48DB33A6-D0DD-4AAE-A7E5-0E5CDF96B09D}">
      <dgm:prSet/>
      <dgm:spPr/>
      <dgm:t>
        <a:bodyPr/>
        <a:lstStyle/>
        <a:p>
          <a:endParaRPr lang="it-IT"/>
        </a:p>
      </dgm:t>
    </dgm:pt>
    <dgm:pt modelId="{27152175-B334-4011-B531-0ADE3565A1C9}" type="sibTrans" cxnId="{48DB33A6-D0DD-4AAE-A7E5-0E5CDF96B09D}">
      <dgm:prSet/>
      <dgm:spPr/>
      <dgm:t>
        <a:bodyPr/>
        <a:lstStyle/>
        <a:p>
          <a:endParaRPr lang="it-IT"/>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69321BBB-20C9-4946-99DF-D0BBDEE14106}" type="pres">
      <dgm:prSet presAssocID="{B27A6A84-946F-494E-8859-1338FDA0ED4C}" presName="circle1" presStyleLbl="node1" presStyleIdx="0" presStyleCnt="1"/>
      <dgm:spPr/>
    </dgm:pt>
    <dgm:pt modelId="{CEE0D6DC-6A53-43FC-84AD-5DE898315012}" type="pres">
      <dgm:prSet presAssocID="{B27A6A84-946F-494E-8859-1338FDA0ED4C}" presName="space" presStyleCnt="0"/>
      <dgm:spPr/>
    </dgm:pt>
    <dgm:pt modelId="{1702399C-1BD4-4C66-ADD6-1EC5A0BF8811}" type="pres">
      <dgm:prSet presAssocID="{B27A6A84-946F-494E-8859-1338FDA0ED4C}" presName="rect1" presStyleLbl="alignAcc1" presStyleIdx="0" presStyleCnt="1" custLinFactNeighborX="-474" custLinFactNeighborY="-77778"/>
      <dgm:spPr/>
      <dgm:t>
        <a:bodyPr/>
        <a:lstStyle/>
        <a:p>
          <a:endParaRPr lang="it-IT"/>
        </a:p>
      </dgm:t>
    </dgm:pt>
    <dgm:pt modelId="{E63944B2-1EA3-416F-BE29-51A1EA803832}" type="pres">
      <dgm:prSet presAssocID="{B27A6A84-946F-494E-8859-1338FDA0ED4C}" presName="rect1ParTxNoCh" presStyleLbl="alignAcc1" presStyleIdx="0" presStyleCnt="1">
        <dgm:presLayoutVars>
          <dgm:chMax val="1"/>
          <dgm:bulletEnabled val="1"/>
        </dgm:presLayoutVars>
      </dgm:prSet>
      <dgm:spPr/>
      <dgm:t>
        <a:bodyPr/>
        <a:lstStyle/>
        <a:p>
          <a:endParaRPr lang="it-IT"/>
        </a:p>
      </dgm:t>
    </dgm:pt>
  </dgm:ptLst>
  <dgm:cxnLst>
    <dgm:cxn modelId="{75C3E7C2-234D-4A44-BC2F-FD1C5F45F905}" type="presOf" srcId="{6FA83994-773E-4D0C-B34D-154F1B29CBEF}" destId="{56E83D50-4C25-4C24-BD7F-028251BCFED9}" srcOrd="0" destOrd="0" presId="urn:microsoft.com/office/officeart/2005/8/layout/target3"/>
    <dgm:cxn modelId="{E31DA557-9108-46E9-8AC0-DEE4C7D56DC1}" type="presOf" srcId="{B27A6A84-946F-494E-8859-1338FDA0ED4C}" destId="{1702399C-1BD4-4C66-ADD6-1EC5A0BF8811}" srcOrd="0" destOrd="0" presId="urn:microsoft.com/office/officeart/2005/8/layout/target3"/>
    <dgm:cxn modelId="{48DB33A6-D0DD-4AAE-A7E5-0E5CDF96B09D}" srcId="{6FA83994-773E-4D0C-B34D-154F1B29CBEF}" destId="{B27A6A84-946F-494E-8859-1338FDA0ED4C}" srcOrd="0" destOrd="0" parTransId="{E29C2C66-5A72-4AFD-92F2-788AEC24AD4B}" sibTransId="{27152175-B334-4011-B531-0ADE3565A1C9}"/>
    <dgm:cxn modelId="{AA445374-A15B-461D-8A09-97A0E9CEE250}" type="presOf" srcId="{B27A6A84-946F-494E-8859-1338FDA0ED4C}" destId="{E63944B2-1EA3-416F-BE29-51A1EA803832}" srcOrd="1" destOrd="0" presId="urn:microsoft.com/office/officeart/2005/8/layout/target3"/>
    <dgm:cxn modelId="{BF5E5305-A303-4833-9337-23B9FFD1DF2B}" type="presParOf" srcId="{56E83D50-4C25-4C24-BD7F-028251BCFED9}" destId="{69321BBB-20C9-4946-99DF-D0BBDEE14106}" srcOrd="0" destOrd="0" presId="urn:microsoft.com/office/officeart/2005/8/layout/target3"/>
    <dgm:cxn modelId="{A7539CC9-D061-4D98-9367-7679BF91ACC6}" type="presParOf" srcId="{56E83D50-4C25-4C24-BD7F-028251BCFED9}" destId="{CEE0D6DC-6A53-43FC-84AD-5DE898315012}" srcOrd="1" destOrd="0" presId="urn:microsoft.com/office/officeart/2005/8/layout/target3"/>
    <dgm:cxn modelId="{9F50737C-D46B-41AD-BA0D-7C0007B98DE6}" type="presParOf" srcId="{56E83D50-4C25-4C24-BD7F-028251BCFED9}" destId="{1702399C-1BD4-4C66-ADD6-1EC5A0BF8811}" srcOrd="2" destOrd="0" presId="urn:microsoft.com/office/officeart/2005/8/layout/target3"/>
    <dgm:cxn modelId="{6801F1F7-6A78-4D47-9746-F7E8285B8324}" type="presParOf" srcId="{56E83D50-4C25-4C24-BD7F-028251BCFED9}" destId="{E63944B2-1EA3-416F-BE29-51A1EA803832}" srcOrd="3" destOrd="0" presId="urn:microsoft.com/office/officeart/2005/8/layout/targe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FA83994-773E-4D0C-B34D-154F1B29CBEF}" type="doc">
      <dgm:prSet loTypeId="urn:microsoft.com/office/officeart/2005/8/layout/bList2#1" loCatId="list" qsTypeId="urn:microsoft.com/office/officeart/2005/8/quickstyle/simple3" qsCatId="simple" csTypeId="urn:microsoft.com/office/officeart/2005/8/colors/accent1_2" csCatId="accent1" phldr="1"/>
      <dgm:spPr/>
      <dgm:t>
        <a:bodyPr/>
        <a:lstStyle/>
        <a:p>
          <a:endParaRPr lang="it-IT"/>
        </a:p>
      </dgm:t>
    </dgm:pt>
    <dgm:pt modelId="{738335BA-B412-4720-902D-B02F9E6324AA}">
      <dgm:prSet/>
      <dgm:spPr/>
      <dgm:t>
        <a:bodyPr/>
        <a:lstStyle/>
        <a:p>
          <a:r>
            <a:rPr lang="it-IT" b="1" dirty="0" smtClean="0"/>
            <a:t>Il Contratto Esecutivo tra CONAF Autorità  Emittente – Certificatore Accreditato – Consiglio dell’Ordine </a:t>
          </a:r>
          <a:endParaRPr lang="it-IT" dirty="0"/>
        </a:p>
      </dgm:t>
    </dgm:pt>
    <dgm:pt modelId="{FD7B8FE6-D7A8-4130-BDFD-F14F02C96A1C}" type="parTrans" cxnId="{0A5FEBA9-D86D-4B0E-9AD9-FC428CA7B7EB}">
      <dgm:prSet/>
      <dgm:spPr/>
      <dgm:t>
        <a:bodyPr/>
        <a:lstStyle/>
        <a:p>
          <a:endParaRPr lang="it-IT"/>
        </a:p>
      </dgm:t>
    </dgm:pt>
    <dgm:pt modelId="{359BFE83-0CD4-44E4-88C4-76EB9D790D98}" type="sibTrans" cxnId="{0A5FEBA9-D86D-4B0E-9AD9-FC428CA7B7EB}">
      <dgm:prSet/>
      <dgm:spPr/>
      <dgm:t>
        <a:bodyPr/>
        <a:lstStyle/>
        <a:p>
          <a:endParaRPr lang="it-IT"/>
        </a:p>
      </dgm:t>
    </dgm:pt>
    <dgm:pt modelId="{A7B1B405-C3C9-48DE-B400-E3922BC9B414}" type="pres">
      <dgm:prSet presAssocID="{6FA83994-773E-4D0C-B34D-154F1B29CBEF}" presName="diagram" presStyleCnt="0">
        <dgm:presLayoutVars>
          <dgm:dir/>
          <dgm:animLvl val="lvl"/>
          <dgm:resizeHandles val="exact"/>
        </dgm:presLayoutVars>
      </dgm:prSet>
      <dgm:spPr/>
      <dgm:t>
        <a:bodyPr/>
        <a:lstStyle/>
        <a:p>
          <a:endParaRPr lang="it-IT"/>
        </a:p>
      </dgm:t>
    </dgm:pt>
    <dgm:pt modelId="{5643CD73-70C9-4B6A-BF42-DD1AAF25ECA1}" type="pres">
      <dgm:prSet presAssocID="{738335BA-B412-4720-902D-B02F9E6324AA}" presName="compNode" presStyleCnt="0"/>
      <dgm:spPr/>
    </dgm:pt>
    <dgm:pt modelId="{F285AD2F-22C3-4D9E-84F7-3D7A4D69A5C0}" type="pres">
      <dgm:prSet presAssocID="{738335BA-B412-4720-902D-B02F9E6324AA}" presName="childRect" presStyleLbl="bgAcc1" presStyleIdx="0" presStyleCnt="1">
        <dgm:presLayoutVars>
          <dgm:bulletEnabled val="1"/>
        </dgm:presLayoutVars>
      </dgm:prSet>
      <dgm:spPr/>
    </dgm:pt>
    <dgm:pt modelId="{FBDACA52-03CA-4D5F-ACF0-6BFDC1079A2C}" type="pres">
      <dgm:prSet presAssocID="{738335BA-B412-4720-902D-B02F9E6324AA}" presName="parentText" presStyleLbl="node1" presStyleIdx="0" presStyleCnt="0">
        <dgm:presLayoutVars>
          <dgm:chMax val="0"/>
          <dgm:bulletEnabled val="1"/>
        </dgm:presLayoutVars>
      </dgm:prSet>
      <dgm:spPr/>
      <dgm:t>
        <a:bodyPr/>
        <a:lstStyle/>
        <a:p>
          <a:endParaRPr lang="it-IT"/>
        </a:p>
      </dgm:t>
    </dgm:pt>
    <dgm:pt modelId="{5C44E56F-7CD8-4060-B945-3DE3F56C7B6E}" type="pres">
      <dgm:prSet presAssocID="{738335BA-B412-4720-902D-B02F9E6324AA}" presName="parentRect" presStyleLbl="alignNode1" presStyleIdx="0" presStyleCnt="1"/>
      <dgm:spPr/>
      <dgm:t>
        <a:bodyPr/>
        <a:lstStyle/>
        <a:p>
          <a:endParaRPr lang="it-IT"/>
        </a:p>
      </dgm:t>
    </dgm:pt>
    <dgm:pt modelId="{A1FB80F3-753C-47DD-A2C3-DB4EC579ABA4}" type="pres">
      <dgm:prSet presAssocID="{738335BA-B412-4720-902D-B02F9E6324AA}" presName="adorn" presStyleLbl="fgAccFollowNode1" presStyleIdx="0" presStyleCnt="1"/>
      <dgm:spPr>
        <a:blipFill rotWithShape="0">
          <a:blip xmlns:r="http://schemas.openxmlformats.org/officeDocument/2006/relationships" r:embed="rId1"/>
          <a:stretch>
            <a:fillRect/>
          </a:stretch>
        </a:blipFill>
      </dgm:spPr>
      <dgm:t>
        <a:bodyPr/>
        <a:lstStyle/>
        <a:p>
          <a:endParaRPr lang="it-IT"/>
        </a:p>
      </dgm:t>
    </dgm:pt>
  </dgm:ptLst>
  <dgm:cxnLst>
    <dgm:cxn modelId="{8E49DDD6-9452-4A0D-B4F4-D6794598CC8A}" type="presOf" srcId="{6FA83994-773E-4D0C-B34D-154F1B29CBEF}" destId="{A7B1B405-C3C9-48DE-B400-E3922BC9B414}" srcOrd="0" destOrd="0" presId="urn:microsoft.com/office/officeart/2005/8/layout/bList2#1"/>
    <dgm:cxn modelId="{0A5FEBA9-D86D-4B0E-9AD9-FC428CA7B7EB}" srcId="{6FA83994-773E-4D0C-B34D-154F1B29CBEF}" destId="{738335BA-B412-4720-902D-B02F9E6324AA}" srcOrd="0" destOrd="0" parTransId="{FD7B8FE6-D7A8-4130-BDFD-F14F02C96A1C}" sibTransId="{359BFE83-0CD4-44E4-88C4-76EB9D790D98}"/>
    <dgm:cxn modelId="{7E46A657-C4F0-4415-9BA6-07A96A543270}" type="presOf" srcId="{738335BA-B412-4720-902D-B02F9E6324AA}" destId="{FBDACA52-03CA-4D5F-ACF0-6BFDC1079A2C}" srcOrd="0" destOrd="0" presId="urn:microsoft.com/office/officeart/2005/8/layout/bList2#1"/>
    <dgm:cxn modelId="{405A0B82-6146-472E-8B23-917F66832CE0}" type="presOf" srcId="{738335BA-B412-4720-902D-B02F9E6324AA}" destId="{5C44E56F-7CD8-4060-B945-3DE3F56C7B6E}" srcOrd="1" destOrd="0" presId="urn:microsoft.com/office/officeart/2005/8/layout/bList2#1"/>
    <dgm:cxn modelId="{F13DB843-24D3-42CD-B91F-3E660DF4C8AC}" type="presParOf" srcId="{A7B1B405-C3C9-48DE-B400-E3922BC9B414}" destId="{5643CD73-70C9-4B6A-BF42-DD1AAF25ECA1}" srcOrd="0" destOrd="0" presId="urn:microsoft.com/office/officeart/2005/8/layout/bList2#1"/>
    <dgm:cxn modelId="{A866B8C3-5693-4B71-A164-A80BDD128EB0}" type="presParOf" srcId="{5643CD73-70C9-4B6A-BF42-DD1AAF25ECA1}" destId="{F285AD2F-22C3-4D9E-84F7-3D7A4D69A5C0}" srcOrd="0" destOrd="0" presId="urn:microsoft.com/office/officeart/2005/8/layout/bList2#1"/>
    <dgm:cxn modelId="{AE4FB4A8-9B7D-418F-B6C3-BF1B91BEB90C}" type="presParOf" srcId="{5643CD73-70C9-4B6A-BF42-DD1AAF25ECA1}" destId="{FBDACA52-03CA-4D5F-ACF0-6BFDC1079A2C}" srcOrd="1" destOrd="0" presId="urn:microsoft.com/office/officeart/2005/8/layout/bList2#1"/>
    <dgm:cxn modelId="{80AA7B60-AF90-46AD-B7F5-84723E7A03C4}" type="presParOf" srcId="{5643CD73-70C9-4B6A-BF42-DD1AAF25ECA1}" destId="{5C44E56F-7CD8-4060-B945-3DE3F56C7B6E}" srcOrd="2" destOrd="0" presId="urn:microsoft.com/office/officeart/2005/8/layout/bList2#1"/>
    <dgm:cxn modelId="{48BEDEED-0A50-4818-8B8A-EF818E81761B}" type="presParOf" srcId="{5643CD73-70C9-4B6A-BF42-DD1AAF25ECA1}" destId="{A1FB80F3-753C-47DD-A2C3-DB4EC579ABA4}" srcOrd="3" destOrd="0" presId="urn:microsoft.com/office/officeart/2005/8/layout/b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A83994-773E-4D0C-B34D-154F1B29CBEF}" type="doc">
      <dgm:prSet loTypeId="urn:microsoft.com/office/officeart/2005/8/layout/bList2#2" loCatId="list" qsTypeId="urn:microsoft.com/office/officeart/2005/8/quickstyle/simple2" qsCatId="simple" csTypeId="urn:microsoft.com/office/officeart/2005/8/colors/accent1_2" csCatId="accent1" phldr="1"/>
      <dgm:spPr/>
      <dgm:t>
        <a:bodyPr/>
        <a:lstStyle/>
        <a:p>
          <a:endParaRPr lang="it-IT"/>
        </a:p>
      </dgm:t>
    </dgm:pt>
    <dgm:pt modelId="{FB546DED-1447-4057-A14E-025222F77C34}">
      <dgm:prSet/>
      <dgm:spPr/>
      <dgm:t>
        <a:bodyPr/>
        <a:lstStyle/>
        <a:p>
          <a:r>
            <a:rPr lang="it-IT" dirty="0" smtClean="0"/>
            <a:t>Il  Contratto Quadro CONAF – </a:t>
          </a:r>
          <a:r>
            <a:rPr lang="it-IT" dirty="0" err="1" smtClean="0"/>
            <a:t>Autoritra</a:t>
          </a:r>
          <a:r>
            <a:rPr lang="it-IT" dirty="0" smtClean="0"/>
            <a:t> </a:t>
          </a:r>
          <a:r>
            <a:rPr lang="it-IT" dirty="0" err="1" smtClean="0"/>
            <a:t>tà</a:t>
          </a:r>
          <a:r>
            <a:rPr lang="it-IT" dirty="0" smtClean="0"/>
            <a:t> Emittente e </a:t>
          </a:r>
          <a:r>
            <a:rPr lang="it-IT" dirty="0" err="1" smtClean="0"/>
            <a:t>Namirial</a:t>
          </a:r>
          <a:r>
            <a:rPr lang="it-IT" dirty="0" smtClean="0"/>
            <a:t> SpA Certificatore Accreditato</a:t>
          </a:r>
          <a:endParaRPr lang="it-IT" dirty="0"/>
        </a:p>
      </dgm:t>
    </dgm:pt>
    <dgm:pt modelId="{065D57D7-47AA-4E99-A37D-9B8D959346C0}" type="parTrans" cxnId="{26CF8E73-E9BC-4CC0-93CD-E026ED72D0EE}">
      <dgm:prSet/>
      <dgm:spPr/>
      <dgm:t>
        <a:bodyPr/>
        <a:lstStyle/>
        <a:p>
          <a:endParaRPr lang="it-IT"/>
        </a:p>
      </dgm:t>
    </dgm:pt>
    <dgm:pt modelId="{8450C1F5-FE61-4B7F-BC96-97E323F80126}" type="sibTrans" cxnId="{26CF8E73-E9BC-4CC0-93CD-E026ED72D0EE}">
      <dgm:prSet/>
      <dgm:spPr/>
      <dgm:t>
        <a:bodyPr/>
        <a:lstStyle/>
        <a:p>
          <a:endParaRPr lang="it-IT"/>
        </a:p>
      </dgm:t>
    </dgm:pt>
    <dgm:pt modelId="{9D617D74-4DD8-4BEE-9A2A-25AFB45DBE30}" type="pres">
      <dgm:prSet presAssocID="{6FA83994-773E-4D0C-B34D-154F1B29CBEF}" presName="diagram" presStyleCnt="0">
        <dgm:presLayoutVars>
          <dgm:dir/>
          <dgm:animLvl val="lvl"/>
          <dgm:resizeHandles val="exact"/>
        </dgm:presLayoutVars>
      </dgm:prSet>
      <dgm:spPr/>
      <dgm:t>
        <a:bodyPr/>
        <a:lstStyle/>
        <a:p>
          <a:endParaRPr lang="it-IT"/>
        </a:p>
      </dgm:t>
    </dgm:pt>
    <dgm:pt modelId="{EF24B0AE-1BD5-49DD-B1E1-A8D357C68221}" type="pres">
      <dgm:prSet presAssocID="{FB546DED-1447-4057-A14E-025222F77C34}" presName="compNode" presStyleCnt="0"/>
      <dgm:spPr/>
      <dgm:t>
        <a:bodyPr/>
        <a:lstStyle/>
        <a:p>
          <a:endParaRPr lang="it-IT"/>
        </a:p>
      </dgm:t>
    </dgm:pt>
    <dgm:pt modelId="{6773B86C-05E3-4593-A564-D29DFB3C60E2}" type="pres">
      <dgm:prSet presAssocID="{FB546DED-1447-4057-A14E-025222F77C34}" presName="childRect" presStyleLbl="bgAcc1" presStyleIdx="0" presStyleCnt="1">
        <dgm:presLayoutVars>
          <dgm:bulletEnabled val="1"/>
        </dgm:presLayoutVars>
      </dgm:prSet>
      <dgm:spPr/>
      <dgm:t>
        <a:bodyPr/>
        <a:lstStyle/>
        <a:p>
          <a:endParaRPr lang="it-IT"/>
        </a:p>
      </dgm:t>
    </dgm:pt>
    <dgm:pt modelId="{4856EEA7-6E8B-4841-8B46-E250C3606443}" type="pres">
      <dgm:prSet presAssocID="{FB546DED-1447-4057-A14E-025222F77C34}" presName="parentText" presStyleLbl="node1" presStyleIdx="0" presStyleCnt="0">
        <dgm:presLayoutVars>
          <dgm:chMax val="0"/>
          <dgm:bulletEnabled val="1"/>
        </dgm:presLayoutVars>
      </dgm:prSet>
      <dgm:spPr/>
      <dgm:t>
        <a:bodyPr/>
        <a:lstStyle/>
        <a:p>
          <a:endParaRPr lang="it-IT"/>
        </a:p>
      </dgm:t>
    </dgm:pt>
    <dgm:pt modelId="{DE14D003-F6BA-4998-9296-8474BEEC3349}" type="pres">
      <dgm:prSet presAssocID="{FB546DED-1447-4057-A14E-025222F77C34}" presName="parentRect" presStyleLbl="alignNode1" presStyleIdx="0" presStyleCnt="1"/>
      <dgm:spPr/>
      <dgm:t>
        <a:bodyPr/>
        <a:lstStyle/>
        <a:p>
          <a:endParaRPr lang="it-IT"/>
        </a:p>
      </dgm:t>
    </dgm:pt>
    <dgm:pt modelId="{1604EA61-0564-4B96-88F5-063A1A3B1032}" type="pres">
      <dgm:prSet presAssocID="{FB546DED-1447-4057-A14E-025222F77C34}" presName="adorn" presStyleLbl="fgAccFollowNode1" presStyleIdx="0" presStyleCnt="1" custScaleX="162677" custScaleY="139945" custLinFactY="100000" custLinFactNeighborX="69097" custLinFactNeighborY="119812"/>
      <dgm:spPr>
        <a:blipFill rotWithShape="0">
          <a:blip xmlns:r="http://schemas.openxmlformats.org/officeDocument/2006/relationships" r:embed="rId1"/>
          <a:stretch>
            <a:fillRect/>
          </a:stretch>
        </a:blipFill>
      </dgm:spPr>
      <dgm:t>
        <a:bodyPr/>
        <a:lstStyle/>
        <a:p>
          <a:endParaRPr lang="it-IT"/>
        </a:p>
      </dgm:t>
    </dgm:pt>
  </dgm:ptLst>
  <dgm:cxnLst>
    <dgm:cxn modelId="{37ACB9B1-1D0D-4773-9C3B-AD521A3FCA56}" type="presOf" srcId="{FB546DED-1447-4057-A14E-025222F77C34}" destId="{DE14D003-F6BA-4998-9296-8474BEEC3349}" srcOrd="1" destOrd="0" presId="urn:microsoft.com/office/officeart/2005/8/layout/bList2#2"/>
    <dgm:cxn modelId="{26CF8E73-E9BC-4CC0-93CD-E026ED72D0EE}" srcId="{6FA83994-773E-4D0C-B34D-154F1B29CBEF}" destId="{FB546DED-1447-4057-A14E-025222F77C34}" srcOrd="0" destOrd="0" parTransId="{065D57D7-47AA-4E99-A37D-9B8D959346C0}" sibTransId="{8450C1F5-FE61-4B7F-BC96-97E323F80126}"/>
    <dgm:cxn modelId="{78CAC5EC-1BAF-45AE-9DDF-57EDE0A57E22}" type="presOf" srcId="{6FA83994-773E-4D0C-B34D-154F1B29CBEF}" destId="{9D617D74-4DD8-4BEE-9A2A-25AFB45DBE30}" srcOrd="0" destOrd="0" presId="urn:microsoft.com/office/officeart/2005/8/layout/bList2#2"/>
    <dgm:cxn modelId="{C919F114-91F1-40C1-AFF6-C53CC655B79E}" type="presOf" srcId="{FB546DED-1447-4057-A14E-025222F77C34}" destId="{4856EEA7-6E8B-4841-8B46-E250C3606443}" srcOrd="0" destOrd="0" presId="urn:microsoft.com/office/officeart/2005/8/layout/bList2#2"/>
    <dgm:cxn modelId="{B8A96AA6-022C-464A-985E-75F5325C0E79}" type="presParOf" srcId="{9D617D74-4DD8-4BEE-9A2A-25AFB45DBE30}" destId="{EF24B0AE-1BD5-49DD-B1E1-A8D357C68221}" srcOrd="0" destOrd="0" presId="urn:microsoft.com/office/officeart/2005/8/layout/bList2#2"/>
    <dgm:cxn modelId="{D1C680FA-EF46-41F6-A805-4F55B3EB55BE}" type="presParOf" srcId="{EF24B0AE-1BD5-49DD-B1E1-A8D357C68221}" destId="{6773B86C-05E3-4593-A564-D29DFB3C60E2}" srcOrd="0" destOrd="0" presId="urn:microsoft.com/office/officeart/2005/8/layout/bList2#2"/>
    <dgm:cxn modelId="{8614ADB5-4B40-470D-82F2-8434A4510EE5}" type="presParOf" srcId="{EF24B0AE-1BD5-49DD-B1E1-A8D357C68221}" destId="{4856EEA7-6E8B-4841-8B46-E250C3606443}" srcOrd="1" destOrd="0" presId="urn:microsoft.com/office/officeart/2005/8/layout/bList2#2"/>
    <dgm:cxn modelId="{6585959C-A901-4A8A-87B6-CB4CF22180A4}" type="presParOf" srcId="{EF24B0AE-1BD5-49DD-B1E1-A8D357C68221}" destId="{DE14D003-F6BA-4998-9296-8474BEEC3349}" srcOrd="2" destOrd="0" presId="urn:microsoft.com/office/officeart/2005/8/layout/bList2#2"/>
    <dgm:cxn modelId="{FCF44115-D9C3-4DD0-9FC4-71EE717E0E61}" type="presParOf" srcId="{EF24B0AE-1BD5-49DD-B1E1-A8D357C68221}" destId="{1604EA61-0564-4B96-88F5-063A1A3B1032}" srcOrd="3" destOrd="0" presId="urn:microsoft.com/office/officeart/2005/8/layout/bList2#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FA83994-773E-4D0C-B34D-154F1B29CBEF}" type="doc">
      <dgm:prSet loTypeId="urn:microsoft.com/office/officeart/2005/8/layout/bList2#3" loCatId="list" qsTypeId="urn:microsoft.com/office/officeart/2005/8/quickstyle/simple3" qsCatId="simple" csTypeId="urn:microsoft.com/office/officeart/2005/8/colors/accent1_2" csCatId="accent1" phldr="1"/>
      <dgm:spPr/>
      <dgm:t>
        <a:bodyPr/>
        <a:lstStyle/>
        <a:p>
          <a:endParaRPr lang="it-IT"/>
        </a:p>
      </dgm:t>
    </dgm:pt>
    <dgm:pt modelId="{738335BA-B412-4720-902D-B02F9E6324AA}">
      <dgm:prSet/>
      <dgm:spPr/>
      <dgm:t>
        <a:bodyPr/>
        <a:lstStyle/>
        <a:p>
          <a:r>
            <a:rPr lang="it-IT" b="1" dirty="0" smtClean="0"/>
            <a:t>La Carta dei  Servizi </a:t>
          </a:r>
          <a:endParaRPr lang="it-IT" dirty="0"/>
        </a:p>
      </dgm:t>
    </dgm:pt>
    <dgm:pt modelId="{FD7B8FE6-D7A8-4130-BDFD-F14F02C96A1C}" type="parTrans" cxnId="{0A5FEBA9-D86D-4B0E-9AD9-FC428CA7B7EB}">
      <dgm:prSet/>
      <dgm:spPr/>
      <dgm:t>
        <a:bodyPr/>
        <a:lstStyle/>
        <a:p>
          <a:endParaRPr lang="it-IT"/>
        </a:p>
      </dgm:t>
    </dgm:pt>
    <dgm:pt modelId="{359BFE83-0CD4-44E4-88C4-76EB9D790D98}" type="sibTrans" cxnId="{0A5FEBA9-D86D-4B0E-9AD9-FC428CA7B7EB}">
      <dgm:prSet/>
      <dgm:spPr/>
      <dgm:t>
        <a:bodyPr/>
        <a:lstStyle/>
        <a:p>
          <a:endParaRPr lang="it-IT"/>
        </a:p>
      </dgm:t>
    </dgm:pt>
    <dgm:pt modelId="{A7B1B405-C3C9-48DE-B400-E3922BC9B414}" type="pres">
      <dgm:prSet presAssocID="{6FA83994-773E-4D0C-B34D-154F1B29CBEF}" presName="diagram" presStyleCnt="0">
        <dgm:presLayoutVars>
          <dgm:dir/>
          <dgm:animLvl val="lvl"/>
          <dgm:resizeHandles val="exact"/>
        </dgm:presLayoutVars>
      </dgm:prSet>
      <dgm:spPr/>
      <dgm:t>
        <a:bodyPr/>
        <a:lstStyle/>
        <a:p>
          <a:endParaRPr lang="it-IT"/>
        </a:p>
      </dgm:t>
    </dgm:pt>
    <dgm:pt modelId="{5643CD73-70C9-4B6A-BF42-DD1AAF25ECA1}" type="pres">
      <dgm:prSet presAssocID="{738335BA-B412-4720-902D-B02F9E6324AA}" presName="compNode" presStyleCnt="0"/>
      <dgm:spPr/>
    </dgm:pt>
    <dgm:pt modelId="{F285AD2F-22C3-4D9E-84F7-3D7A4D69A5C0}" type="pres">
      <dgm:prSet presAssocID="{738335BA-B412-4720-902D-B02F9E6324AA}" presName="childRect" presStyleLbl="bgAcc1" presStyleIdx="0" presStyleCnt="1">
        <dgm:presLayoutVars>
          <dgm:bulletEnabled val="1"/>
        </dgm:presLayoutVars>
      </dgm:prSet>
      <dgm:spPr/>
    </dgm:pt>
    <dgm:pt modelId="{FBDACA52-03CA-4D5F-ACF0-6BFDC1079A2C}" type="pres">
      <dgm:prSet presAssocID="{738335BA-B412-4720-902D-B02F9E6324AA}" presName="parentText" presStyleLbl="node1" presStyleIdx="0" presStyleCnt="0">
        <dgm:presLayoutVars>
          <dgm:chMax val="0"/>
          <dgm:bulletEnabled val="1"/>
        </dgm:presLayoutVars>
      </dgm:prSet>
      <dgm:spPr/>
      <dgm:t>
        <a:bodyPr/>
        <a:lstStyle/>
        <a:p>
          <a:endParaRPr lang="it-IT"/>
        </a:p>
      </dgm:t>
    </dgm:pt>
    <dgm:pt modelId="{5C44E56F-7CD8-4060-B945-3DE3F56C7B6E}" type="pres">
      <dgm:prSet presAssocID="{738335BA-B412-4720-902D-B02F9E6324AA}" presName="parentRect" presStyleLbl="alignNode1" presStyleIdx="0" presStyleCnt="1"/>
      <dgm:spPr/>
      <dgm:t>
        <a:bodyPr/>
        <a:lstStyle/>
        <a:p>
          <a:endParaRPr lang="it-IT"/>
        </a:p>
      </dgm:t>
    </dgm:pt>
    <dgm:pt modelId="{A1FB80F3-753C-47DD-A2C3-DB4EC579ABA4}" type="pres">
      <dgm:prSet presAssocID="{738335BA-B412-4720-902D-B02F9E6324AA}" presName="adorn" presStyleLbl="fgAccFollowNode1" presStyleIdx="0" presStyleCnt="1"/>
      <dgm:spPr>
        <a:blipFill rotWithShape="0">
          <a:blip xmlns:r="http://schemas.openxmlformats.org/officeDocument/2006/relationships" r:embed="rId1"/>
          <a:stretch>
            <a:fillRect/>
          </a:stretch>
        </a:blipFill>
      </dgm:spPr>
      <dgm:t>
        <a:bodyPr/>
        <a:lstStyle/>
        <a:p>
          <a:endParaRPr lang="it-IT"/>
        </a:p>
      </dgm:t>
    </dgm:pt>
  </dgm:ptLst>
  <dgm:cxnLst>
    <dgm:cxn modelId="{0A5FEBA9-D86D-4B0E-9AD9-FC428CA7B7EB}" srcId="{6FA83994-773E-4D0C-B34D-154F1B29CBEF}" destId="{738335BA-B412-4720-902D-B02F9E6324AA}" srcOrd="0" destOrd="0" parTransId="{FD7B8FE6-D7A8-4130-BDFD-F14F02C96A1C}" sibTransId="{359BFE83-0CD4-44E4-88C4-76EB9D790D98}"/>
    <dgm:cxn modelId="{8E26DCD4-C405-47B8-97F4-5771BA647860}" type="presOf" srcId="{738335BA-B412-4720-902D-B02F9E6324AA}" destId="{FBDACA52-03CA-4D5F-ACF0-6BFDC1079A2C}" srcOrd="0" destOrd="0" presId="urn:microsoft.com/office/officeart/2005/8/layout/bList2#3"/>
    <dgm:cxn modelId="{71C247D6-A09A-4238-B96D-B33FCB75B2F1}" type="presOf" srcId="{738335BA-B412-4720-902D-B02F9E6324AA}" destId="{5C44E56F-7CD8-4060-B945-3DE3F56C7B6E}" srcOrd="1" destOrd="0" presId="urn:microsoft.com/office/officeart/2005/8/layout/bList2#3"/>
    <dgm:cxn modelId="{D209912D-6BBB-48E3-806D-172B240DEE68}" type="presOf" srcId="{6FA83994-773E-4D0C-B34D-154F1B29CBEF}" destId="{A7B1B405-C3C9-48DE-B400-E3922BC9B414}" srcOrd="0" destOrd="0" presId="urn:microsoft.com/office/officeart/2005/8/layout/bList2#3"/>
    <dgm:cxn modelId="{EA416BBA-A5C2-4B5D-B3D5-A6DD3CA7E978}" type="presParOf" srcId="{A7B1B405-C3C9-48DE-B400-E3922BC9B414}" destId="{5643CD73-70C9-4B6A-BF42-DD1AAF25ECA1}" srcOrd="0" destOrd="0" presId="urn:microsoft.com/office/officeart/2005/8/layout/bList2#3"/>
    <dgm:cxn modelId="{D1FD5B1D-54D0-43FD-ADD5-59A76429E0C4}" type="presParOf" srcId="{5643CD73-70C9-4B6A-BF42-DD1AAF25ECA1}" destId="{F285AD2F-22C3-4D9E-84F7-3D7A4D69A5C0}" srcOrd="0" destOrd="0" presId="urn:microsoft.com/office/officeart/2005/8/layout/bList2#3"/>
    <dgm:cxn modelId="{63BFF14B-6BE6-4A9B-8A09-43E5189D3845}" type="presParOf" srcId="{5643CD73-70C9-4B6A-BF42-DD1AAF25ECA1}" destId="{FBDACA52-03CA-4D5F-ACF0-6BFDC1079A2C}" srcOrd="1" destOrd="0" presId="urn:microsoft.com/office/officeart/2005/8/layout/bList2#3"/>
    <dgm:cxn modelId="{AD05E0DD-4FDC-415D-8D65-44E6396CD1FB}" type="presParOf" srcId="{5643CD73-70C9-4B6A-BF42-DD1AAF25ECA1}" destId="{5C44E56F-7CD8-4060-B945-3DE3F56C7B6E}" srcOrd="2" destOrd="0" presId="urn:microsoft.com/office/officeart/2005/8/layout/bList2#3"/>
    <dgm:cxn modelId="{F1A217E5-72BF-4870-89A5-EDF6C7922F2D}" type="presParOf" srcId="{5643CD73-70C9-4B6A-BF42-DD1AAF25ECA1}" destId="{A1FB80F3-753C-47DD-A2C3-DB4EC579ABA4}" srcOrd="3" destOrd="0" presId="urn:microsoft.com/office/officeart/2005/8/layout/bList2#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FA83994-773E-4D0C-B34D-154F1B29CBEF}" type="doc">
      <dgm:prSet loTypeId="urn:microsoft.com/office/officeart/2005/8/layout/bList2#4" loCatId="list" qsTypeId="urn:microsoft.com/office/officeart/2005/8/quickstyle/3d5" qsCatId="3D" csTypeId="urn:microsoft.com/office/officeart/2005/8/colors/accent1_2" csCatId="accent1" phldr="1"/>
      <dgm:spPr/>
      <dgm:t>
        <a:bodyPr/>
        <a:lstStyle/>
        <a:p>
          <a:endParaRPr lang="it-IT"/>
        </a:p>
      </dgm:t>
    </dgm:pt>
    <dgm:pt modelId="{B27A6A84-946F-494E-8859-1338FDA0ED4C}">
      <dgm:prSet/>
      <dgm:spPr/>
      <dgm:t>
        <a:bodyPr/>
        <a:lstStyle/>
        <a:p>
          <a:r>
            <a:rPr lang="it-IT" b="1" dirty="0" smtClean="0"/>
            <a:t>Il Modulo di Richiesta Iscritto </a:t>
          </a:r>
          <a:endParaRPr lang="it-IT" dirty="0"/>
        </a:p>
      </dgm:t>
    </dgm:pt>
    <dgm:pt modelId="{E29C2C66-5A72-4AFD-92F2-788AEC24AD4B}" type="parTrans" cxnId="{48DB33A6-D0DD-4AAE-A7E5-0E5CDF96B09D}">
      <dgm:prSet/>
      <dgm:spPr/>
      <dgm:t>
        <a:bodyPr/>
        <a:lstStyle/>
        <a:p>
          <a:endParaRPr lang="it-IT"/>
        </a:p>
      </dgm:t>
    </dgm:pt>
    <dgm:pt modelId="{27152175-B334-4011-B531-0ADE3565A1C9}" type="sibTrans" cxnId="{48DB33A6-D0DD-4AAE-A7E5-0E5CDF96B09D}">
      <dgm:prSet/>
      <dgm:spPr/>
      <dgm:t>
        <a:bodyPr/>
        <a:lstStyle/>
        <a:p>
          <a:endParaRPr lang="it-IT"/>
        </a:p>
      </dgm:t>
    </dgm:pt>
    <dgm:pt modelId="{28DCEE39-E111-4B9E-BE1E-14DCCA387DFB}" type="pres">
      <dgm:prSet presAssocID="{6FA83994-773E-4D0C-B34D-154F1B29CBEF}" presName="diagram" presStyleCnt="0">
        <dgm:presLayoutVars>
          <dgm:dir/>
          <dgm:animLvl val="lvl"/>
          <dgm:resizeHandles val="exact"/>
        </dgm:presLayoutVars>
      </dgm:prSet>
      <dgm:spPr/>
      <dgm:t>
        <a:bodyPr/>
        <a:lstStyle/>
        <a:p>
          <a:endParaRPr lang="it-IT"/>
        </a:p>
      </dgm:t>
    </dgm:pt>
    <dgm:pt modelId="{5609B967-BC6C-41B7-AABB-4D0DFDED8678}" type="pres">
      <dgm:prSet presAssocID="{B27A6A84-946F-494E-8859-1338FDA0ED4C}" presName="compNode" presStyleCnt="0"/>
      <dgm:spPr/>
    </dgm:pt>
    <dgm:pt modelId="{58D57EC7-40F5-4390-82D2-B5121C1BAD62}" type="pres">
      <dgm:prSet presAssocID="{B27A6A84-946F-494E-8859-1338FDA0ED4C}" presName="childRect" presStyleLbl="bgAcc1" presStyleIdx="0" presStyleCnt="1">
        <dgm:presLayoutVars>
          <dgm:bulletEnabled val="1"/>
        </dgm:presLayoutVars>
      </dgm:prSet>
      <dgm:spPr/>
    </dgm:pt>
    <dgm:pt modelId="{930950B6-C83D-4622-94EB-EF4B4EEAD155}" type="pres">
      <dgm:prSet presAssocID="{B27A6A84-946F-494E-8859-1338FDA0ED4C}" presName="parentText" presStyleLbl="node1" presStyleIdx="0" presStyleCnt="0">
        <dgm:presLayoutVars>
          <dgm:chMax val="0"/>
          <dgm:bulletEnabled val="1"/>
        </dgm:presLayoutVars>
      </dgm:prSet>
      <dgm:spPr/>
      <dgm:t>
        <a:bodyPr/>
        <a:lstStyle/>
        <a:p>
          <a:endParaRPr lang="it-IT"/>
        </a:p>
      </dgm:t>
    </dgm:pt>
    <dgm:pt modelId="{491274C3-2627-4682-8E51-6990925776BA}" type="pres">
      <dgm:prSet presAssocID="{B27A6A84-946F-494E-8859-1338FDA0ED4C}" presName="parentRect" presStyleLbl="alignNode1" presStyleIdx="0" presStyleCnt="1"/>
      <dgm:spPr/>
      <dgm:t>
        <a:bodyPr/>
        <a:lstStyle/>
        <a:p>
          <a:endParaRPr lang="it-IT"/>
        </a:p>
      </dgm:t>
    </dgm:pt>
    <dgm:pt modelId="{E79AC044-73FC-4CC0-9EF7-894BF5AF6CA5}" type="pres">
      <dgm:prSet presAssocID="{B27A6A84-946F-494E-8859-1338FDA0ED4C}" presName="adorn" presStyleLbl="fgAccFollowNode1" presStyleIdx="0" presStyleCnt="1"/>
      <dgm:spPr>
        <a:blipFill rotWithShape="0">
          <a:blip xmlns:r="http://schemas.openxmlformats.org/officeDocument/2006/relationships" r:embed="rId1"/>
          <a:stretch>
            <a:fillRect/>
          </a:stretch>
        </a:blipFill>
      </dgm:spPr>
      <dgm:t>
        <a:bodyPr/>
        <a:lstStyle/>
        <a:p>
          <a:endParaRPr lang="it-IT"/>
        </a:p>
      </dgm:t>
    </dgm:pt>
  </dgm:ptLst>
  <dgm:cxnLst>
    <dgm:cxn modelId="{4E765FC4-8DAE-4641-855B-8AFC66BF8E3B}" type="presOf" srcId="{B27A6A84-946F-494E-8859-1338FDA0ED4C}" destId="{930950B6-C83D-4622-94EB-EF4B4EEAD155}" srcOrd="0" destOrd="0" presId="urn:microsoft.com/office/officeart/2005/8/layout/bList2#4"/>
    <dgm:cxn modelId="{826A19A3-DEC8-44B8-AB65-45A9DDCF0726}" type="presOf" srcId="{B27A6A84-946F-494E-8859-1338FDA0ED4C}" destId="{491274C3-2627-4682-8E51-6990925776BA}" srcOrd="1" destOrd="0" presId="urn:microsoft.com/office/officeart/2005/8/layout/bList2#4"/>
    <dgm:cxn modelId="{AB246B36-14AC-4868-B85F-49BBEF5944C7}" type="presOf" srcId="{6FA83994-773E-4D0C-B34D-154F1B29CBEF}" destId="{28DCEE39-E111-4B9E-BE1E-14DCCA387DFB}" srcOrd="0" destOrd="0" presId="urn:microsoft.com/office/officeart/2005/8/layout/bList2#4"/>
    <dgm:cxn modelId="{48DB33A6-D0DD-4AAE-A7E5-0E5CDF96B09D}" srcId="{6FA83994-773E-4D0C-B34D-154F1B29CBEF}" destId="{B27A6A84-946F-494E-8859-1338FDA0ED4C}" srcOrd="0" destOrd="0" parTransId="{E29C2C66-5A72-4AFD-92F2-788AEC24AD4B}" sibTransId="{27152175-B334-4011-B531-0ADE3565A1C9}"/>
    <dgm:cxn modelId="{FEFE385C-C0A2-444E-B87B-27B7A8DF809B}" type="presParOf" srcId="{28DCEE39-E111-4B9E-BE1E-14DCCA387DFB}" destId="{5609B967-BC6C-41B7-AABB-4D0DFDED8678}" srcOrd="0" destOrd="0" presId="urn:microsoft.com/office/officeart/2005/8/layout/bList2#4"/>
    <dgm:cxn modelId="{D2CB9F28-5502-41BD-A10E-A1038BA4B86E}" type="presParOf" srcId="{5609B967-BC6C-41B7-AABB-4D0DFDED8678}" destId="{58D57EC7-40F5-4390-82D2-B5121C1BAD62}" srcOrd="0" destOrd="0" presId="urn:microsoft.com/office/officeart/2005/8/layout/bList2#4"/>
    <dgm:cxn modelId="{EB543310-3680-4F38-B0C7-902B9AAEE512}" type="presParOf" srcId="{5609B967-BC6C-41B7-AABB-4D0DFDED8678}" destId="{930950B6-C83D-4622-94EB-EF4B4EEAD155}" srcOrd="1" destOrd="0" presId="urn:microsoft.com/office/officeart/2005/8/layout/bList2#4"/>
    <dgm:cxn modelId="{9730A2DE-6DA9-4E49-8A92-3FEAE5CD3BC1}" type="presParOf" srcId="{5609B967-BC6C-41B7-AABB-4D0DFDED8678}" destId="{491274C3-2627-4682-8E51-6990925776BA}" srcOrd="2" destOrd="0" presId="urn:microsoft.com/office/officeart/2005/8/layout/bList2#4"/>
    <dgm:cxn modelId="{BA86EAD4-3E2D-4154-B40E-617ED674A0F0}" type="presParOf" srcId="{5609B967-BC6C-41B7-AABB-4D0DFDED8678}" destId="{E79AC044-73FC-4CC0-9EF7-894BF5AF6CA5}" srcOrd="3" destOrd="0" presId="urn:microsoft.com/office/officeart/2005/8/layout/bList2#4"/>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3EAD8A-E0CA-45B9-A30C-2B36E1410F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7215A9D4-484D-4E88-9571-9B32F6C1323D}">
      <dgm:prSet custT="1"/>
      <dgm:spPr/>
      <dgm:t>
        <a:bodyPr/>
        <a:lstStyle/>
        <a:p>
          <a:pPr rtl="0"/>
          <a:r>
            <a:rPr lang="it-IT" sz="2000" b="1" spc="300" dirty="0" smtClean="0">
              <a:solidFill>
                <a:schemeClr val="tx1">
                  <a:lumMod val="65000"/>
                  <a:lumOff val="35000"/>
                </a:schemeClr>
              </a:solidFill>
            </a:rPr>
            <a:t>Schema di certificato  Qualificato </a:t>
          </a:r>
          <a:endParaRPr lang="it-IT" sz="2000" b="1" spc="300" dirty="0">
            <a:solidFill>
              <a:schemeClr val="tx1">
                <a:lumMod val="65000"/>
                <a:lumOff val="35000"/>
              </a:schemeClr>
            </a:solidFill>
          </a:endParaRPr>
        </a:p>
      </dgm:t>
    </dgm:pt>
    <dgm:pt modelId="{D51FFF26-4BF8-4DB3-B09E-BE7E9DF608D6}" type="parTrans" cxnId="{3504E08A-D7CD-419F-AD08-AE322780A1EB}">
      <dgm:prSet/>
      <dgm:spPr/>
      <dgm:t>
        <a:bodyPr/>
        <a:lstStyle/>
        <a:p>
          <a:endParaRPr lang="it-IT" sz="2000" spc="300">
            <a:solidFill>
              <a:schemeClr val="tx1">
                <a:lumMod val="65000"/>
                <a:lumOff val="35000"/>
              </a:schemeClr>
            </a:solidFill>
          </a:endParaRPr>
        </a:p>
      </dgm:t>
    </dgm:pt>
    <dgm:pt modelId="{D80009A0-DC69-4687-8F8B-026123798233}" type="sibTrans" cxnId="{3504E08A-D7CD-419F-AD08-AE322780A1EB}">
      <dgm:prSet/>
      <dgm:spPr/>
      <dgm:t>
        <a:bodyPr/>
        <a:lstStyle/>
        <a:p>
          <a:endParaRPr lang="it-IT" sz="2000" spc="300">
            <a:solidFill>
              <a:schemeClr val="tx1">
                <a:lumMod val="65000"/>
                <a:lumOff val="35000"/>
              </a:schemeClr>
            </a:solidFill>
          </a:endParaRPr>
        </a:p>
      </dgm:t>
    </dgm:pt>
    <dgm:pt modelId="{62CD47E4-5A07-4210-AE88-5BEB17EB8385}" type="pres">
      <dgm:prSet presAssocID="{E13EAD8A-E0CA-45B9-A30C-2B36E1410FE5}" presName="linear" presStyleCnt="0">
        <dgm:presLayoutVars>
          <dgm:animLvl val="lvl"/>
          <dgm:resizeHandles val="exact"/>
        </dgm:presLayoutVars>
      </dgm:prSet>
      <dgm:spPr/>
      <dgm:t>
        <a:bodyPr/>
        <a:lstStyle/>
        <a:p>
          <a:endParaRPr lang="it-IT"/>
        </a:p>
      </dgm:t>
    </dgm:pt>
    <dgm:pt modelId="{56EB4072-CBE4-4588-A655-27ABE5BD1F54}" type="pres">
      <dgm:prSet presAssocID="{7215A9D4-484D-4E88-9571-9B32F6C1323D}" presName="parentText" presStyleLbl="node1" presStyleIdx="0" presStyleCnt="1">
        <dgm:presLayoutVars>
          <dgm:chMax val="0"/>
          <dgm:bulletEnabled val="1"/>
        </dgm:presLayoutVars>
      </dgm:prSet>
      <dgm:spPr/>
      <dgm:t>
        <a:bodyPr/>
        <a:lstStyle/>
        <a:p>
          <a:endParaRPr lang="it-IT"/>
        </a:p>
      </dgm:t>
    </dgm:pt>
  </dgm:ptLst>
  <dgm:cxnLst>
    <dgm:cxn modelId="{7520BA37-BD25-4F9E-AD99-79E9F50B7996}" type="presOf" srcId="{7215A9D4-484D-4E88-9571-9B32F6C1323D}" destId="{56EB4072-CBE4-4588-A655-27ABE5BD1F54}" srcOrd="0" destOrd="0" presId="urn:microsoft.com/office/officeart/2005/8/layout/vList2"/>
    <dgm:cxn modelId="{3504E08A-D7CD-419F-AD08-AE322780A1EB}" srcId="{E13EAD8A-E0CA-45B9-A30C-2B36E1410FE5}" destId="{7215A9D4-484D-4E88-9571-9B32F6C1323D}" srcOrd="0" destOrd="0" parTransId="{D51FFF26-4BF8-4DB3-B09E-BE7E9DF608D6}" sibTransId="{D80009A0-DC69-4687-8F8B-026123798233}"/>
    <dgm:cxn modelId="{E990264F-32FD-4624-B291-02E63F66695A}" type="presOf" srcId="{E13EAD8A-E0CA-45B9-A30C-2B36E1410FE5}" destId="{62CD47E4-5A07-4210-AE88-5BEB17EB8385}" srcOrd="0" destOrd="0" presId="urn:microsoft.com/office/officeart/2005/8/layout/vList2"/>
    <dgm:cxn modelId="{183D238E-6604-4843-9D6C-300133A73998}" type="presParOf" srcId="{62CD47E4-5A07-4210-AE88-5BEB17EB8385}" destId="{56EB4072-CBE4-4588-A655-27ABE5BD1F5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DCFD6A8-A429-42A7-899D-AC6FB49364DE}"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it-IT"/>
        </a:p>
      </dgm:t>
    </dgm:pt>
    <dgm:pt modelId="{C28C7EE8-F2F4-4924-8AFF-8EBB95041B25}">
      <dgm:prSet custT="1"/>
      <dgm:spPr/>
      <dgm:t>
        <a:bodyPr/>
        <a:lstStyle/>
        <a:p>
          <a:pPr algn="l" rtl="0"/>
          <a:r>
            <a:rPr lang="it-IT" sz="1200" b="1" dirty="0" smtClean="0"/>
            <a:t>Un certificato qualificato è lo strumento che permette di distribuire pubblicamente le chiavi pubbliche rendendole note agli utenti finali con garanzia di autenticità e integrità.</a:t>
          </a:r>
          <a:endParaRPr lang="it-IT" sz="1200" b="1" dirty="0"/>
        </a:p>
      </dgm:t>
    </dgm:pt>
    <dgm:pt modelId="{19546636-3F11-414E-88A5-33A5AF11FB00}" type="parTrans" cxnId="{70FEB685-E3B6-4C9C-830E-B1678203355F}">
      <dgm:prSet/>
      <dgm:spPr/>
      <dgm:t>
        <a:bodyPr/>
        <a:lstStyle/>
        <a:p>
          <a:pPr algn="l"/>
          <a:endParaRPr lang="it-IT" sz="2800" b="1"/>
        </a:p>
      </dgm:t>
    </dgm:pt>
    <dgm:pt modelId="{234C3B5A-B785-49C1-9F43-4A44C60FB096}" type="sibTrans" cxnId="{70FEB685-E3B6-4C9C-830E-B1678203355F}">
      <dgm:prSet/>
      <dgm:spPr/>
      <dgm:t>
        <a:bodyPr/>
        <a:lstStyle/>
        <a:p>
          <a:pPr algn="l"/>
          <a:endParaRPr lang="it-IT" sz="2800" b="1"/>
        </a:p>
      </dgm:t>
    </dgm:pt>
    <dgm:pt modelId="{41FB4D6D-383B-4B9A-9C1D-30053FEA7FEF}">
      <dgm:prSet custT="1"/>
      <dgm:spPr/>
      <dgm:t>
        <a:bodyPr/>
        <a:lstStyle/>
        <a:p>
          <a:pPr algn="l" rtl="0"/>
          <a:r>
            <a:rPr lang="it-IT" sz="1200" b="1" dirty="0" smtClean="0"/>
            <a:t>All’interno di un certificato qualificato troviamo i seguenti elementi informativi principali:</a:t>
          </a:r>
          <a:endParaRPr lang="it-IT" sz="1200" b="1" dirty="0"/>
        </a:p>
      </dgm:t>
    </dgm:pt>
    <dgm:pt modelId="{045FCCEC-9DDF-436C-BAE3-E8513B8A25F4}" type="parTrans" cxnId="{BCCF5DE2-0AE8-4230-A5EE-AAF31E84EA0D}">
      <dgm:prSet/>
      <dgm:spPr/>
      <dgm:t>
        <a:bodyPr/>
        <a:lstStyle/>
        <a:p>
          <a:pPr algn="l"/>
          <a:endParaRPr lang="it-IT" sz="2800" b="1"/>
        </a:p>
      </dgm:t>
    </dgm:pt>
    <dgm:pt modelId="{90778AA3-0A03-4FA4-B29A-CBE7D464C371}" type="sibTrans" cxnId="{BCCF5DE2-0AE8-4230-A5EE-AAF31E84EA0D}">
      <dgm:prSet/>
      <dgm:spPr/>
      <dgm:t>
        <a:bodyPr/>
        <a:lstStyle/>
        <a:p>
          <a:pPr algn="l"/>
          <a:endParaRPr lang="it-IT" sz="2800" b="1"/>
        </a:p>
      </dgm:t>
    </dgm:pt>
    <dgm:pt modelId="{7807E257-A89A-4CF0-BD35-DB2129069A11}" type="pres">
      <dgm:prSet presAssocID="{5DCFD6A8-A429-42A7-899D-AC6FB49364DE}" presName="Name0" presStyleCnt="0">
        <dgm:presLayoutVars>
          <dgm:chMax val="7"/>
          <dgm:dir/>
          <dgm:animLvl val="lvl"/>
          <dgm:resizeHandles val="exact"/>
        </dgm:presLayoutVars>
      </dgm:prSet>
      <dgm:spPr/>
      <dgm:t>
        <a:bodyPr/>
        <a:lstStyle/>
        <a:p>
          <a:endParaRPr lang="it-IT"/>
        </a:p>
      </dgm:t>
    </dgm:pt>
    <dgm:pt modelId="{16572298-EBEC-4A47-92E1-AF983262D646}" type="pres">
      <dgm:prSet presAssocID="{C28C7EE8-F2F4-4924-8AFF-8EBB95041B25}" presName="circle1" presStyleLbl="node1" presStyleIdx="0" presStyleCnt="2"/>
      <dgm:spPr/>
    </dgm:pt>
    <dgm:pt modelId="{061CD0B4-1E0F-49A1-8A1E-F7B6B3AB7D3C}" type="pres">
      <dgm:prSet presAssocID="{C28C7EE8-F2F4-4924-8AFF-8EBB95041B25}" presName="space" presStyleCnt="0"/>
      <dgm:spPr/>
    </dgm:pt>
    <dgm:pt modelId="{B3649E35-BD66-4B6B-979F-D7FAE5904CB6}" type="pres">
      <dgm:prSet presAssocID="{C28C7EE8-F2F4-4924-8AFF-8EBB95041B25}" presName="rect1" presStyleLbl="alignAcc1" presStyleIdx="0" presStyleCnt="2"/>
      <dgm:spPr/>
      <dgm:t>
        <a:bodyPr/>
        <a:lstStyle/>
        <a:p>
          <a:endParaRPr lang="it-IT"/>
        </a:p>
      </dgm:t>
    </dgm:pt>
    <dgm:pt modelId="{E02C53BC-5AA7-466C-88D9-0C40B9A7C004}" type="pres">
      <dgm:prSet presAssocID="{41FB4D6D-383B-4B9A-9C1D-30053FEA7FEF}" presName="vertSpace2" presStyleLbl="node1" presStyleIdx="0" presStyleCnt="2"/>
      <dgm:spPr/>
    </dgm:pt>
    <dgm:pt modelId="{E619073F-D32B-486E-BBCC-454E0512BEC7}" type="pres">
      <dgm:prSet presAssocID="{41FB4D6D-383B-4B9A-9C1D-30053FEA7FEF}" presName="circle2" presStyleLbl="node1" presStyleIdx="1" presStyleCnt="2"/>
      <dgm:spPr/>
    </dgm:pt>
    <dgm:pt modelId="{95F9F675-4B2D-4B8A-989B-B3D287783824}" type="pres">
      <dgm:prSet presAssocID="{41FB4D6D-383B-4B9A-9C1D-30053FEA7FEF}" presName="rect2" presStyleLbl="alignAcc1" presStyleIdx="1" presStyleCnt="2"/>
      <dgm:spPr/>
      <dgm:t>
        <a:bodyPr/>
        <a:lstStyle/>
        <a:p>
          <a:endParaRPr lang="it-IT"/>
        </a:p>
      </dgm:t>
    </dgm:pt>
    <dgm:pt modelId="{07D4A96F-563D-4B4A-8AAF-724F3516B564}" type="pres">
      <dgm:prSet presAssocID="{C28C7EE8-F2F4-4924-8AFF-8EBB95041B25}" presName="rect1ParTxNoCh" presStyleLbl="alignAcc1" presStyleIdx="1" presStyleCnt="2">
        <dgm:presLayoutVars>
          <dgm:chMax val="1"/>
          <dgm:bulletEnabled val="1"/>
        </dgm:presLayoutVars>
      </dgm:prSet>
      <dgm:spPr/>
      <dgm:t>
        <a:bodyPr/>
        <a:lstStyle/>
        <a:p>
          <a:endParaRPr lang="it-IT"/>
        </a:p>
      </dgm:t>
    </dgm:pt>
    <dgm:pt modelId="{D6586E4A-370F-44AB-AFB0-B4CD6E772779}" type="pres">
      <dgm:prSet presAssocID="{41FB4D6D-383B-4B9A-9C1D-30053FEA7FEF}" presName="rect2ParTxNoCh" presStyleLbl="alignAcc1" presStyleIdx="1" presStyleCnt="2">
        <dgm:presLayoutVars>
          <dgm:chMax val="1"/>
          <dgm:bulletEnabled val="1"/>
        </dgm:presLayoutVars>
      </dgm:prSet>
      <dgm:spPr/>
      <dgm:t>
        <a:bodyPr/>
        <a:lstStyle/>
        <a:p>
          <a:endParaRPr lang="it-IT"/>
        </a:p>
      </dgm:t>
    </dgm:pt>
  </dgm:ptLst>
  <dgm:cxnLst>
    <dgm:cxn modelId="{3A64257E-76C5-45CF-AD0F-6C9A30681ECD}" type="presOf" srcId="{41FB4D6D-383B-4B9A-9C1D-30053FEA7FEF}" destId="{D6586E4A-370F-44AB-AFB0-B4CD6E772779}" srcOrd="1" destOrd="0" presId="urn:microsoft.com/office/officeart/2005/8/layout/target3"/>
    <dgm:cxn modelId="{D06AFA49-4900-4545-9B63-A38C54E86920}" type="presOf" srcId="{C28C7EE8-F2F4-4924-8AFF-8EBB95041B25}" destId="{B3649E35-BD66-4B6B-979F-D7FAE5904CB6}" srcOrd="0" destOrd="0" presId="urn:microsoft.com/office/officeart/2005/8/layout/target3"/>
    <dgm:cxn modelId="{FBB33745-EFF8-4C1F-B82C-AED1FE64914C}" type="presOf" srcId="{41FB4D6D-383B-4B9A-9C1D-30053FEA7FEF}" destId="{95F9F675-4B2D-4B8A-989B-B3D287783824}" srcOrd="0" destOrd="0" presId="urn:microsoft.com/office/officeart/2005/8/layout/target3"/>
    <dgm:cxn modelId="{70FEB685-E3B6-4C9C-830E-B1678203355F}" srcId="{5DCFD6A8-A429-42A7-899D-AC6FB49364DE}" destId="{C28C7EE8-F2F4-4924-8AFF-8EBB95041B25}" srcOrd="0" destOrd="0" parTransId="{19546636-3F11-414E-88A5-33A5AF11FB00}" sibTransId="{234C3B5A-B785-49C1-9F43-4A44C60FB096}"/>
    <dgm:cxn modelId="{7519D84B-AA86-4BF9-AE97-F7D7AFFB9807}" type="presOf" srcId="{5DCFD6A8-A429-42A7-899D-AC6FB49364DE}" destId="{7807E257-A89A-4CF0-BD35-DB2129069A11}" srcOrd="0" destOrd="0" presId="urn:microsoft.com/office/officeart/2005/8/layout/target3"/>
    <dgm:cxn modelId="{ECF110EA-AE18-4579-BB66-7391941779F3}" type="presOf" srcId="{C28C7EE8-F2F4-4924-8AFF-8EBB95041B25}" destId="{07D4A96F-563D-4B4A-8AAF-724F3516B564}" srcOrd="1" destOrd="0" presId="urn:microsoft.com/office/officeart/2005/8/layout/target3"/>
    <dgm:cxn modelId="{BCCF5DE2-0AE8-4230-A5EE-AAF31E84EA0D}" srcId="{5DCFD6A8-A429-42A7-899D-AC6FB49364DE}" destId="{41FB4D6D-383B-4B9A-9C1D-30053FEA7FEF}" srcOrd="1" destOrd="0" parTransId="{045FCCEC-9DDF-436C-BAE3-E8513B8A25F4}" sibTransId="{90778AA3-0A03-4FA4-B29A-CBE7D464C371}"/>
    <dgm:cxn modelId="{50715013-ADBA-4BBC-8DC0-8DA9CBA3407E}" type="presParOf" srcId="{7807E257-A89A-4CF0-BD35-DB2129069A11}" destId="{16572298-EBEC-4A47-92E1-AF983262D646}" srcOrd="0" destOrd="0" presId="urn:microsoft.com/office/officeart/2005/8/layout/target3"/>
    <dgm:cxn modelId="{63B4B5F4-027F-4FFE-89AA-0C8A3F24FF3F}" type="presParOf" srcId="{7807E257-A89A-4CF0-BD35-DB2129069A11}" destId="{061CD0B4-1E0F-49A1-8A1E-F7B6B3AB7D3C}" srcOrd="1" destOrd="0" presId="urn:microsoft.com/office/officeart/2005/8/layout/target3"/>
    <dgm:cxn modelId="{B2ED39A6-AC2A-462A-8E3D-EAAB3D108A9A}" type="presParOf" srcId="{7807E257-A89A-4CF0-BD35-DB2129069A11}" destId="{B3649E35-BD66-4B6B-979F-D7FAE5904CB6}" srcOrd="2" destOrd="0" presId="urn:microsoft.com/office/officeart/2005/8/layout/target3"/>
    <dgm:cxn modelId="{F6AAB302-5B97-4134-9AAF-835305715B03}" type="presParOf" srcId="{7807E257-A89A-4CF0-BD35-DB2129069A11}" destId="{E02C53BC-5AA7-466C-88D9-0C40B9A7C004}" srcOrd="3" destOrd="0" presId="urn:microsoft.com/office/officeart/2005/8/layout/target3"/>
    <dgm:cxn modelId="{719CB3A1-E4AA-485E-A335-67AB2BC4B66A}" type="presParOf" srcId="{7807E257-A89A-4CF0-BD35-DB2129069A11}" destId="{E619073F-D32B-486E-BBCC-454E0512BEC7}" srcOrd="4" destOrd="0" presId="urn:microsoft.com/office/officeart/2005/8/layout/target3"/>
    <dgm:cxn modelId="{A62F9621-59A0-4237-9634-D3B8A228A0EC}" type="presParOf" srcId="{7807E257-A89A-4CF0-BD35-DB2129069A11}" destId="{95F9F675-4B2D-4B8A-989B-B3D287783824}" srcOrd="5" destOrd="0" presId="urn:microsoft.com/office/officeart/2005/8/layout/target3"/>
    <dgm:cxn modelId="{9BE2E971-B4F9-4268-AFF8-82EDD314B111}" type="presParOf" srcId="{7807E257-A89A-4CF0-BD35-DB2129069A11}" destId="{07D4A96F-563D-4B4A-8AAF-724F3516B564}" srcOrd="6" destOrd="0" presId="urn:microsoft.com/office/officeart/2005/8/layout/target3"/>
    <dgm:cxn modelId="{B4C13315-22B5-4057-8706-CA683A5B758C}" type="presParOf" srcId="{7807E257-A89A-4CF0-BD35-DB2129069A11}" destId="{D6586E4A-370F-44AB-AFB0-B4CD6E772779}" srcOrd="7"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A2BFD-01C5-4AF5-9859-0EB157D184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F8244AA-03C3-4CFF-9283-F5889757D8BE}">
      <dgm:prSet/>
      <dgm:spPr/>
      <dgm:t>
        <a:bodyPr/>
        <a:lstStyle/>
        <a:p>
          <a:pPr rtl="0"/>
          <a:r>
            <a:rPr lang="it-IT" b="1" dirty="0" smtClean="0"/>
            <a:t>:: Gli attori ::</a:t>
          </a:r>
          <a:endParaRPr lang="it-IT" dirty="0"/>
        </a:p>
      </dgm:t>
    </dgm:pt>
    <dgm:pt modelId="{02D7B728-529B-4F79-9EB3-77B5D71C0009}" type="parTrans" cxnId="{0A08551E-AE3F-4F66-91E8-8692A0FC4426}">
      <dgm:prSet/>
      <dgm:spPr/>
      <dgm:t>
        <a:bodyPr/>
        <a:lstStyle/>
        <a:p>
          <a:endParaRPr lang="it-IT"/>
        </a:p>
      </dgm:t>
    </dgm:pt>
    <dgm:pt modelId="{AA4CE32E-FD6B-460C-AAF3-EB34712FD24E}" type="sibTrans" cxnId="{0A08551E-AE3F-4F66-91E8-8692A0FC4426}">
      <dgm:prSet/>
      <dgm:spPr/>
      <dgm:t>
        <a:bodyPr/>
        <a:lstStyle/>
        <a:p>
          <a:endParaRPr lang="it-IT"/>
        </a:p>
      </dgm:t>
    </dgm:pt>
    <dgm:pt modelId="{136E5923-5916-4D33-B77C-2C1BCA67091D}" type="pres">
      <dgm:prSet presAssocID="{C1EA2BFD-01C5-4AF5-9859-0EB157D184FF}" presName="linear" presStyleCnt="0">
        <dgm:presLayoutVars>
          <dgm:animLvl val="lvl"/>
          <dgm:resizeHandles val="exact"/>
        </dgm:presLayoutVars>
      </dgm:prSet>
      <dgm:spPr/>
      <dgm:t>
        <a:bodyPr/>
        <a:lstStyle/>
        <a:p>
          <a:endParaRPr lang="it-IT"/>
        </a:p>
      </dgm:t>
    </dgm:pt>
    <dgm:pt modelId="{304A24F2-F2C5-4ABA-91D5-3C5895AA0C99}" type="pres">
      <dgm:prSet presAssocID="{5F8244AA-03C3-4CFF-9283-F5889757D8BE}" presName="parentText" presStyleLbl="node1" presStyleIdx="0" presStyleCnt="1">
        <dgm:presLayoutVars>
          <dgm:chMax val="0"/>
          <dgm:bulletEnabled val="1"/>
        </dgm:presLayoutVars>
      </dgm:prSet>
      <dgm:spPr/>
      <dgm:t>
        <a:bodyPr/>
        <a:lstStyle/>
        <a:p>
          <a:endParaRPr lang="it-IT"/>
        </a:p>
      </dgm:t>
    </dgm:pt>
  </dgm:ptLst>
  <dgm:cxnLst>
    <dgm:cxn modelId="{D4AAEB15-D2B3-4582-8B54-75B76EB7E4F6}" type="presOf" srcId="{C1EA2BFD-01C5-4AF5-9859-0EB157D184FF}" destId="{136E5923-5916-4D33-B77C-2C1BCA67091D}" srcOrd="0" destOrd="0" presId="urn:microsoft.com/office/officeart/2005/8/layout/vList2"/>
    <dgm:cxn modelId="{0A08551E-AE3F-4F66-91E8-8692A0FC4426}" srcId="{C1EA2BFD-01C5-4AF5-9859-0EB157D184FF}" destId="{5F8244AA-03C3-4CFF-9283-F5889757D8BE}" srcOrd="0" destOrd="0" parTransId="{02D7B728-529B-4F79-9EB3-77B5D71C0009}" sibTransId="{AA4CE32E-FD6B-460C-AAF3-EB34712FD24E}"/>
    <dgm:cxn modelId="{22923C7E-C35D-426C-B687-5B34AC238A38}" type="presOf" srcId="{5F8244AA-03C3-4CFF-9283-F5889757D8BE}" destId="{304A24F2-F2C5-4ABA-91D5-3C5895AA0C99}" srcOrd="0" destOrd="0" presId="urn:microsoft.com/office/officeart/2005/8/layout/vList2"/>
    <dgm:cxn modelId="{F28C22A5-7795-4BAA-A2E3-C8222FEEE15F}" type="presParOf" srcId="{136E5923-5916-4D33-B77C-2C1BCA67091D}" destId="{304A24F2-F2C5-4ABA-91D5-3C5895AA0C9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57D14F7-335C-4F03-9604-95E5A98A84E9}" type="doc">
      <dgm:prSet loTypeId="urn:microsoft.com/office/officeart/2005/8/layout/target3" loCatId="relationship" qsTypeId="urn:microsoft.com/office/officeart/2005/8/quickstyle/3d4" qsCatId="3D" csTypeId="urn:microsoft.com/office/officeart/2005/8/colors/accent1_2" csCatId="accent1"/>
      <dgm:spPr/>
      <dgm:t>
        <a:bodyPr/>
        <a:lstStyle/>
        <a:p>
          <a:endParaRPr lang="it-IT"/>
        </a:p>
      </dgm:t>
    </dgm:pt>
    <dgm:pt modelId="{3FDD351D-9D07-405B-B8F6-C0C32874A0BD}">
      <dgm:prSet custT="1"/>
      <dgm:spPr/>
      <dgm:t>
        <a:bodyPr/>
        <a:lstStyle/>
        <a:p>
          <a:pPr algn="l" rtl="0"/>
          <a:r>
            <a:rPr lang="it-IT" sz="1000" b="1" dirty="0" smtClean="0"/>
            <a:t>Denominazione </a:t>
          </a:r>
          <a:r>
            <a:rPr lang="it-IT" sz="1000" dirty="0" smtClean="0"/>
            <a:t>dell’Ente che ha rilasciato il certificato: Consiglio dell’Ordine di </a:t>
          </a:r>
          <a:r>
            <a:rPr lang="it-IT" sz="1000" b="1" dirty="0" smtClean="0"/>
            <a:t>;</a:t>
          </a:r>
          <a:endParaRPr lang="it-IT" sz="1000" b="1" dirty="0"/>
        </a:p>
      </dgm:t>
    </dgm:pt>
    <dgm:pt modelId="{D105A357-EA1E-46FF-B964-4EC9291F61FA}" type="parTrans" cxnId="{A3FE441F-D7DE-49A0-B604-FB5E108568A5}">
      <dgm:prSet/>
      <dgm:spPr/>
      <dgm:t>
        <a:bodyPr/>
        <a:lstStyle/>
        <a:p>
          <a:pPr algn="l"/>
          <a:endParaRPr lang="it-IT" sz="2800"/>
        </a:p>
      </dgm:t>
    </dgm:pt>
    <dgm:pt modelId="{0B142947-D0E4-449E-9560-A37953781465}" type="sibTrans" cxnId="{A3FE441F-D7DE-49A0-B604-FB5E108568A5}">
      <dgm:prSet/>
      <dgm:spPr/>
      <dgm:t>
        <a:bodyPr/>
        <a:lstStyle/>
        <a:p>
          <a:pPr algn="l"/>
          <a:endParaRPr lang="it-IT" sz="2800"/>
        </a:p>
      </dgm:t>
    </dgm:pt>
    <dgm:pt modelId="{CE5858D0-1365-4C86-BFB6-A825E36F8919}">
      <dgm:prSet custT="1"/>
      <dgm:spPr/>
      <dgm:t>
        <a:bodyPr/>
        <a:lstStyle/>
        <a:p>
          <a:pPr algn="l" rtl="0"/>
          <a:r>
            <a:rPr lang="it-IT" sz="1000" b="1" dirty="0" smtClean="0"/>
            <a:t>Dati del Titolare</a:t>
          </a:r>
          <a:r>
            <a:rPr lang="it-IT" sz="1000" dirty="0" smtClean="0"/>
            <a:t> del certificato (nome, cognome, CF, Ordine di </a:t>
          </a:r>
          <a:r>
            <a:rPr lang="it-IT" sz="1000" dirty="0" err="1" smtClean="0"/>
            <a:t>……</a:t>
          </a:r>
          <a:r>
            <a:rPr lang="it-IT" sz="1000" dirty="0" smtClean="0"/>
            <a:t>, Titolo, Carica, </a:t>
          </a:r>
          <a:r>
            <a:rPr lang="it-IT" sz="1000" dirty="0" err="1" smtClean="0"/>
            <a:t>etc…</a:t>
          </a:r>
          <a:r>
            <a:rPr lang="it-IT" sz="1000" dirty="0" smtClean="0"/>
            <a:t>);</a:t>
          </a:r>
          <a:endParaRPr lang="it-IT" sz="1000" dirty="0"/>
        </a:p>
      </dgm:t>
    </dgm:pt>
    <dgm:pt modelId="{71E395F7-D6C1-4C1C-8C00-938512FB9A8D}" type="parTrans" cxnId="{202648B9-2CA5-48E8-B2FE-0BCAD849A72D}">
      <dgm:prSet/>
      <dgm:spPr/>
      <dgm:t>
        <a:bodyPr/>
        <a:lstStyle/>
        <a:p>
          <a:pPr algn="l"/>
          <a:endParaRPr lang="it-IT" sz="2800"/>
        </a:p>
      </dgm:t>
    </dgm:pt>
    <dgm:pt modelId="{7D899443-5580-49CC-856A-9D762ED8CF92}" type="sibTrans" cxnId="{202648B9-2CA5-48E8-B2FE-0BCAD849A72D}">
      <dgm:prSet/>
      <dgm:spPr/>
      <dgm:t>
        <a:bodyPr/>
        <a:lstStyle/>
        <a:p>
          <a:pPr algn="l"/>
          <a:endParaRPr lang="it-IT" sz="2800"/>
        </a:p>
      </dgm:t>
    </dgm:pt>
    <dgm:pt modelId="{759558A0-A2BA-42C0-8155-867C687EB332}">
      <dgm:prSet custT="1"/>
      <dgm:spPr/>
      <dgm:t>
        <a:bodyPr/>
        <a:lstStyle/>
        <a:p>
          <a:pPr algn="l" rtl="0"/>
          <a:r>
            <a:rPr lang="it-IT" sz="1000" b="1" dirty="0" smtClean="0"/>
            <a:t>Durata</a:t>
          </a:r>
          <a:r>
            <a:rPr lang="it-IT" sz="1000" dirty="0" smtClean="0"/>
            <a:t> del certificato (Tre  anni);</a:t>
          </a:r>
          <a:endParaRPr lang="it-IT" sz="1000" dirty="0"/>
        </a:p>
      </dgm:t>
    </dgm:pt>
    <dgm:pt modelId="{98014094-D751-4DAD-839E-B522290DC90C}" type="parTrans" cxnId="{19E4F7FB-8AFF-4130-94AF-BAABB9D18C50}">
      <dgm:prSet/>
      <dgm:spPr/>
      <dgm:t>
        <a:bodyPr/>
        <a:lstStyle/>
        <a:p>
          <a:pPr algn="l"/>
          <a:endParaRPr lang="it-IT" sz="2800"/>
        </a:p>
      </dgm:t>
    </dgm:pt>
    <dgm:pt modelId="{5B3FC1BC-0B07-44D7-B81D-88EA2F867C1F}" type="sibTrans" cxnId="{19E4F7FB-8AFF-4130-94AF-BAABB9D18C50}">
      <dgm:prSet/>
      <dgm:spPr/>
      <dgm:t>
        <a:bodyPr/>
        <a:lstStyle/>
        <a:p>
          <a:pPr algn="l"/>
          <a:endParaRPr lang="it-IT" sz="2800"/>
        </a:p>
      </dgm:t>
    </dgm:pt>
    <dgm:pt modelId="{51DDC10D-3F7B-45D3-86C1-F09060C3ADE7}">
      <dgm:prSet custT="1"/>
      <dgm:spPr/>
      <dgm:t>
        <a:bodyPr/>
        <a:lstStyle/>
        <a:p>
          <a:pPr algn="l" rtl="0"/>
          <a:r>
            <a:rPr lang="it-IT" sz="1000" b="1" dirty="0" smtClean="0"/>
            <a:t>Chiave pubblica</a:t>
          </a:r>
          <a:r>
            <a:rPr lang="it-IT" sz="1000" dirty="0" smtClean="0"/>
            <a:t> del Titolare  (Iscritto) del certificato;</a:t>
          </a:r>
          <a:endParaRPr lang="it-IT" sz="1000" dirty="0"/>
        </a:p>
      </dgm:t>
    </dgm:pt>
    <dgm:pt modelId="{EE06373D-2B8A-4E09-BA6E-B3F67FC9FF85}" type="parTrans" cxnId="{C2555DDA-085A-4C56-8703-E69F62CFD94A}">
      <dgm:prSet/>
      <dgm:spPr/>
      <dgm:t>
        <a:bodyPr/>
        <a:lstStyle/>
        <a:p>
          <a:pPr algn="l"/>
          <a:endParaRPr lang="it-IT" sz="2800"/>
        </a:p>
      </dgm:t>
    </dgm:pt>
    <dgm:pt modelId="{03878CB3-5A43-48B0-A332-DE61F0B4303A}" type="sibTrans" cxnId="{C2555DDA-085A-4C56-8703-E69F62CFD94A}">
      <dgm:prSet/>
      <dgm:spPr/>
      <dgm:t>
        <a:bodyPr/>
        <a:lstStyle/>
        <a:p>
          <a:pPr algn="l"/>
          <a:endParaRPr lang="it-IT" sz="2800"/>
        </a:p>
      </dgm:t>
    </dgm:pt>
    <dgm:pt modelId="{2BBE9F28-A4B0-4FDD-A01C-9ACA5E833041}">
      <dgm:prSet custT="1"/>
      <dgm:spPr/>
      <dgm:t>
        <a:bodyPr/>
        <a:lstStyle/>
        <a:p>
          <a:pPr algn="l" rtl="0"/>
          <a:r>
            <a:rPr lang="it-IT" sz="1000" b="1" dirty="0" smtClean="0"/>
            <a:t>Firma Digitale</a:t>
          </a:r>
          <a:r>
            <a:rPr lang="it-IT" sz="1000" dirty="0" smtClean="0"/>
            <a:t> del Certificatore Accreditato a garanzia dell’autenticità ed integrità di tutte le informazioni contenute nel certificato (comprese ovviamente quelle dei punti di cui sopra).</a:t>
          </a:r>
          <a:endParaRPr lang="it-IT" sz="1000" dirty="0"/>
        </a:p>
      </dgm:t>
    </dgm:pt>
    <dgm:pt modelId="{A8D3C5F5-8105-4489-A5C4-B0F810784DF0}" type="parTrans" cxnId="{3831D5DE-73FB-460C-8096-73F75440AD1A}">
      <dgm:prSet/>
      <dgm:spPr/>
      <dgm:t>
        <a:bodyPr/>
        <a:lstStyle/>
        <a:p>
          <a:pPr algn="l"/>
          <a:endParaRPr lang="it-IT" sz="2800"/>
        </a:p>
      </dgm:t>
    </dgm:pt>
    <dgm:pt modelId="{939D99E3-15D1-4E4A-9367-BAD2DD2850DD}" type="sibTrans" cxnId="{3831D5DE-73FB-460C-8096-73F75440AD1A}">
      <dgm:prSet/>
      <dgm:spPr/>
      <dgm:t>
        <a:bodyPr/>
        <a:lstStyle/>
        <a:p>
          <a:pPr algn="l"/>
          <a:endParaRPr lang="it-IT" sz="2800"/>
        </a:p>
      </dgm:t>
    </dgm:pt>
    <dgm:pt modelId="{A443A4DA-8CBC-4D5B-8686-D7DEE00833FB}" type="pres">
      <dgm:prSet presAssocID="{057D14F7-335C-4F03-9604-95E5A98A84E9}" presName="Name0" presStyleCnt="0">
        <dgm:presLayoutVars>
          <dgm:chMax val="7"/>
          <dgm:dir/>
          <dgm:animLvl val="lvl"/>
          <dgm:resizeHandles val="exact"/>
        </dgm:presLayoutVars>
      </dgm:prSet>
      <dgm:spPr/>
      <dgm:t>
        <a:bodyPr/>
        <a:lstStyle/>
        <a:p>
          <a:endParaRPr lang="it-IT"/>
        </a:p>
      </dgm:t>
    </dgm:pt>
    <dgm:pt modelId="{95470922-3C2A-4484-80F4-F9F63614132F}" type="pres">
      <dgm:prSet presAssocID="{3FDD351D-9D07-405B-B8F6-C0C32874A0BD}" presName="circle1" presStyleLbl="node1" presStyleIdx="0" presStyleCnt="5"/>
      <dgm:spPr/>
    </dgm:pt>
    <dgm:pt modelId="{330101F1-1FAE-499E-9AEE-45D01299B021}" type="pres">
      <dgm:prSet presAssocID="{3FDD351D-9D07-405B-B8F6-C0C32874A0BD}" presName="space" presStyleCnt="0"/>
      <dgm:spPr/>
    </dgm:pt>
    <dgm:pt modelId="{871107BD-1C74-41C7-A7DA-CA52EADACDB6}" type="pres">
      <dgm:prSet presAssocID="{3FDD351D-9D07-405B-B8F6-C0C32874A0BD}" presName="rect1" presStyleLbl="alignAcc1" presStyleIdx="0" presStyleCnt="5"/>
      <dgm:spPr/>
      <dgm:t>
        <a:bodyPr/>
        <a:lstStyle/>
        <a:p>
          <a:endParaRPr lang="it-IT"/>
        </a:p>
      </dgm:t>
    </dgm:pt>
    <dgm:pt modelId="{9C7CA36B-3AA1-4DD6-87D0-EEB251D6F518}" type="pres">
      <dgm:prSet presAssocID="{CE5858D0-1365-4C86-BFB6-A825E36F8919}" presName="vertSpace2" presStyleLbl="node1" presStyleIdx="0" presStyleCnt="5"/>
      <dgm:spPr/>
    </dgm:pt>
    <dgm:pt modelId="{71551258-53CD-4A7F-8DB5-7C2EF6703940}" type="pres">
      <dgm:prSet presAssocID="{CE5858D0-1365-4C86-BFB6-A825E36F8919}" presName="circle2" presStyleLbl="node1" presStyleIdx="1" presStyleCnt="5"/>
      <dgm:spPr/>
    </dgm:pt>
    <dgm:pt modelId="{585E68B4-E08F-4D21-BB43-5C1B24E07DE0}" type="pres">
      <dgm:prSet presAssocID="{CE5858D0-1365-4C86-BFB6-A825E36F8919}" presName="rect2" presStyleLbl="alignAcc1" presStyleIdx="1" presStyleCnt="5"/>
      <dgm:spPr/>
      <dgm:t>
        <a:bodyPr/>
        <a:lstStyle/>
        <a:p>
          <a:endParaRPr lang="it-IT"/>
        </a:p>
      </dgm:t>
    </dgm:pt>
    <dgm:pt modelId="{FE81D652-42CC-4850-9FD8-ABC4C2E6A831}" type="pres">
      <dgm:prSet presAssocID="{759558A0-A2BA-42C0-8155-867C687EB332}" presName="vertSpace3" presStyleLbl="node1" presStyleIdx="1" presStyleCnt="5"/>
      <dgm:spPr/>
    </dgm:pt>
    <dgm:pt modelId="{87C31EA7-B105-4531-A9DE-FB9FB1A549CD}" type="pres">
      <dgm:prSet presAssocID="{759558A0-A2BA-42C0-8155-867C687EB332}" presName="circle3" presStyleLbl="node1" presStyleIdx="2" presStyleCnt="5"/>
      <dgm:spPr/>
    </dgm:pt>
    <dgm:pt modelId="{2204B9FA-19C3-4C44-A687-2CDE7E7404FD}" type="pres">
      <dgm:prSet presAssocID="{759558A0-A2BA-42C0-8155-867C687EB332}" presName="rect3" presStyleLbl="alignAcc1" presStyleIdx="2" presStyleCnt="5"/>
      <dgm:spPr/>
      <dgm:t>
        <a:bodyPr/>
        <a:lstStyle/>
        <a:p>
          <a:endParaRPr lang="it-IT"/>
        </a:p>
      </dgm:t>
    </dgm:pt>
    <dgm:pt modelId="{74F3AB84-9B5D-40FD-A868-49DCACADA5BC}" type="pres">
      <dgm:prSet presAssocID="{51DDC10D-3F7B-45D3-86C1-F09060C3ADE7}" presName="vertSpace4" presStyleLbl="node1" presStyleIdx="2" presStyleCnt="5"/>
      <dgm:spPr/>
    </dgm:pt>
    <dgm:pt modelId="{92089EF8-5A93-4FFB-BF6D-ACB989A61F47}" type="pres">
      <dgm:prSet presAssocID="{51DDC10D-3F7B-45D3-86C1-F09060C3ADE7}" presName="circle4" presStyleLbl="node1" presStyleIdx="3" presStyleCnt="5"/>
      <dgm:spPr/>
    </dgm:pt>
    <dgm:pt modelId="{78F2DDDC-7145-4506-A866-041C7E65493E}" type="pres">
      <dgm:prSet presAssocID="{51DDC10D-3F7B-45D3-86C1-F09060C3ADE7}" presName="rect4" presStyleLbl="alignAcc1" presStyleIdx="3" presStyleCnt="5"/>
      <dgm:spPr/>
      <dgm:t>
        <a:bodyPr/>
        <a:lstStyle/>
        <a:p>
          <a:endParaRPr lang="it-IT"/>
        </a:p>
      </dgm:t>
    </dgm:pt>
    <dgm:pt modelId="{ECFA10D2-BF9E-4352-9847-86A0680EE1B9}" type="pres">
      <dgm:prSet presAssocID="{2BBE9F28-A4B0-4FDD-A01C-9ACA5E833041}" presName="vertSpace5" presStyleLbl="node1" presStyleIdx="3" presStyleCnt="5"/>
      <dgm:spPr/>
    </dgm:pt>
    <dgm:pt modelId="{200C7781-BDF6-46AD-B820-98603B204FF2}" type="pres">
      <dgm:prSet presAssocID="{2BBE9F28-A4B0-4FDD-A01C-9ACA5E833041}" presName="circle5" presStyleLbl="node1" presStyleIdx="4" presStyleCnt="5"/>
      <dgm:spPr/>
    </dgm:pt>
    <dgm:pt modelId="{A3418411-B283-4C74-8BE5-9584E62CB936}" type="pres">
      <dgm:prSet presAssocID="{2BBE9F28-A4B0-4FDD-A01C-9ACA5E833041}" presName="rect5" presStyleLbl="alignAcc1" presStyleIdx="4" presStyleCnt="5"/>
      <dgm:spPr/>
      <dgm:t>
        <a:bodyPr/>
        <a:lstStyle/>
        <a:p>
          <a:endParaRPr lang="it-IT"/>
        </a:p>
      </dgm:t>
    </dgm:pt>
    <dgm:pt modelId="{740C4ABE-9416-4056-9142-11E264A462D6}" type="pres">
      <dgm:prSet presAssocID="{3FDD351D-9D07-405B-B8F6-C0C32874A0BD}" presName="rect1ParTxNoCh" presStyleLbl="alignAcc1" presStyleIdx="4" presStyleCnt="5">
        <dgm:presLayoutVars>
          <dgm:chMax val="1"/>
          <dgm:bulletEnabled val="1"/>
        </dgm:presLayoutVars>
      </dgm:prSet>
      <dgm:spPr/>
      <dgm:t>
        <a:bodyPr/>
        <a:lstStyle/>
        <a:p>
          <a:endParaRPr lang="it-IT"/>
        </a:p>
      </dgm:t>
    </dgm:pt>
    <dgm:pt modelId="{59D090C3-C129-47B0-949D-A5447221B41B}" type="pres">
      <dgm:prSet presAssocID="{CE5858D0-1365-4C86-BFB6-A825E36F8919}" presName="rect2ParTxNoCh" presStyleLbl="alignAcc1" presStyleIdx="4" presStyleCnt="5">
        <dgm:presLayoutVars>
          <dgm:chMax val="1"/>
          <dgm:bulletEnabled val="1"/>
        </dgm:presLayoutVars>
      </dgm:prSet>
      <dgm:spPr/>
      <dgm:t>
        <a:bodyPr/>
        <a:lstStyle/>
        <a:p>
          <a:endParaRPr lang="it-IT"/>
        </a:p>
      </dgm:t>
    </dgm:pt>
    <dgm:pt modelId="{83D08932-05A3-4BF9-BAC1-6D3AA0AB9186}" type="pres">
      <dgm:prSet presAssocID="{759558A0-A2BA-42C0-8155-867C687EB332}" presName="rect3ParTxNoCh" presStyleLbl="alignAcc1" presStyleIdx="4" presStyleCnt="5">
        <dgm:presLayoutVars>
          <dgm:chMax val="1"/>
          <dgm:bulletEnabled val="1"/>
        </dgm:presLayoutVars>
      </dgm:prSet>
      <dgm:spPr/>
      <dgm:t>
        <a:bodyPr/>
        <a:lstStyle/>
        <a:p>
          <a:endParaRPr lang="it-IT"/>
        </a:p>
      </dgm:t>
    </dgm:pt>
    <dgm:pt modelId="{20F2010E-3A79-482C-85B4-3DC0EE7E217E}" type="pres">
      <dgm:prSet presAssocID="{51DDC10D-3F7B-45D3-86C1-F09060C3ADE7}" presName="rect4ParTxNoCh" presStyleLbl="alignAcc1" presStyleIdx="4" presStyleCnt="5">
        <dgm:presLayoutVars>
          <dgm:chMax val="1"/>
          <dgm:bulletEnabled val="1"/>
        </dgm:presLayoutVars>
      </dgm:prSet>
      <dgm:spPr/>
      <dgm:t>
        <a:bodyPr/>
        <a:lstStyle/>
        <a:p>
          <a:endParaRPr lang="it-IT"/>
        </a:p>
      </dgm:t>
    </dgm:pt>
    <dgm:pt modelId="{4B398CBC-E63B-4E10-92A5-1F5825FA5FAD}" type="pres">
      <dgm:prSet presAssocID="{2BBE9F28-A4B0-4FDD-A01C-9ACA5E833041}" presName="rect5ParTxNoCh" presStyleLbl="alignAcc1" presStyleIdx="4" presStyleCnt="5">
        <dgm:presLayoutVars>
          <dgm:chMax val="1"/>
          <dgm:bulletEnabled val="1"/>
        </dgm:presLayoutVars>
      </dgm:prSet>
      <dgm:spPr/>
      <dgm:t>
        <a:bodyPr/>
        <a:lstStyle/>
        <a:p>
          <a:endParaRPr lang="it-IT"/>
        </a:p>
      </dgm:t>
    </dgm:pt>
  </dgm:ptLst>
  <dgm:cxnLst>
    <dgm:cxn modelId="{E0FDD1A9-BF67-4D3E-91A1-D530B4698826}" type="presOf" srcId="{3FDD351D-9D07-405B-B8F6-C0C32874A0BD}" destId="{740C4ABE-9416-4056-9142-11E264A462D6}" srcOrd="1" destOrd="0" presId="urn:microsoft.com/office/officeart/2005/8/layout/target3"/>
    <dgm:cxn modelId="{6A022DD1-9902-4C22-8EB9-7D06A9726409}" type="presOf" srcId="{2BBE9F28-A4B0-4FDD-A01C-9ACA5E833041}" destId="{A3418411-B283-4C74-8BE5-9584E62CB936}" srcOrd="0" destOrd="0" presId="urn:microsoft.com/office/officeart/2005/8/layout/target3"/>
    <dgm:cxn modelId="{20804A20-5A3D-4230-B561-191D9312107E}" type="presOf" srcId="{CE5858D0-1365-4C86-BFB6-A825E36F8919}" destId="{59D090C3-C129-47B0-949D-A5447221B41B}" srcOrd="1" destOrd="0" presId="urn:microsoft.com/office/officeart/2005/8/layout/target3"/>
    <dgm:cxn modelId="{26A0BF90-A99F-41C3-B027-FB61C8BD46E5}" type="presOf" srcId="{3FDD351D-9D07-405B-B8F6-C0C32874A0BD}" destId="{871107BD-1C74-41C7-A7DA-CA52EADACDB6}" srcOrd="0" destOrd="0" presId="urn:microsoft.com/office/officeart/2005/8/layout/target3"/>
    <dgm:cxn modelId="{4798E75B-10D6-4978-9763-C638E3DAA7B6}" type="presOf" srcId="{057D14F7-335C-4F03-9604-95E5A98A84E9}" destId="{A443A4DA-8CBC-4D5B-8686-D7DEE00833FB}" srcOrd="0" destOrd="0" presId="urn:microsoft.com/office/officeart/2005/8/layout/target3"/>
    <dgm:cxn modelId="{3831D5DE-73FB-460C-8096-73F75440AD1A}" srcId="{057D14F7-335C-4F03-9604-95E5A98A84E9}" destId="{2BBE9F28-A4B0-4FDD-A01C-9ACA5E833041}" srcOrd="4" destOrd="0" parTransId="{A8D3C5F5-8105-4489-A5C4-B0F810784DF0}" sibTransId="{939D99E3-15D1-4E4A-9367-BAD2DD2850DD}"/>
    <dgm:cxn modelId="{6044674D-F32C-4299-AECE-3062D16CB6E2}" type="presOf" srcId="{CE5858D0-1365-4C86-BFB6-A825E36F8919}" destId="{585E68B4-E08F-4D21-BB43-5C1B24E07DE0}" srcOrd="0" destOrd="0" presId="urn:microsoft.com/office/officeart/2005/8/layout/target3"/>
    <dgm:cxn modelId="{705AFC47-4820-46A6-A9A3-531ABFA56839}" type="presOf" srcId="{51DDC10D-3F7B-45D3-86C1-F09060C3ADE7}" destId="{78F2DDDC-7145-4506-A866-041C7E65493E}" srcOrd="0" destOrd="0" presId="urn:microsoft.com/office/officeart/2005/8/layout/target3"/>
    <dgm:cxn modelId="{04242343-3243-4013-856A-DC94F00CDEC1}" type="presOf" srcId="{759558A0-A2BA-42C0-8155-867C687EB332}" destId="{83D08932-05A3-4BF9-BAC1-6D3AA0AB9186}" srcOrd="1" destOrd="0" presId="urn:microsoft.com/office/officeart/2005/8/layout/target3"/>
    <dgm:cxn modelId="{202648B9-2CA5-48E8-B2FE-0BCAD849A72D}" srcId="{057D14F7-335C-4F03-9604-95E5A98A84E9}" destId="{CE5858D0-1365-4C86-BFB6-A825E36F8919}" srcOrd="1" destOrd="0" parTransId="{71E395F7-D6C1-4C1C-8C00-938512FB9A8D}" sibTransId="{7D899443-5580-49CC-856A-9D762ED8CF92}"/>
    <dgm:cxn modelId="{C2555DDA-085A-4C56-8703-E69F62CFD94A}" srcId="{057D14F7-335C-4F03-9604-95E5A98A84E9}" destId="{51DDC10D-3F7B-45D3-86C1-F09060C3ADE7}" srcOrd="3" destOrd="0" parTransId="{EE06373D-2B8A-4E09-BA6E-B3F67FC9FF85}" sibTransId="{03878CB3-5A43-48B0-A332-DE61F0B4303A}"/>
    <dgm:cxn modelId="{BB68F7E6-3678-4509-A600-F3706E08F917}" type="presOf" srcId="{51DDC10D-3F7B-45D3-86C1-F09060C3ADE7}" destId="{20F2010E-3A79-482C-85B4-3DC0EE7E217E}" srcOrd="1" destOrd="0" presId="urn:microsoft.com/office/officeart/2005/8/layout/target3"/>
    <dgm:cxn modelId="{E85FAB2D-7753-4ACB-A2CC-64CE8EA25948}" type="presOf" srcId="{759558A0-A2BA-42C0-8155-867C687EB332}" destId="{2204B9FA-19C3-4C44-A687-2CDE7E7404FD}" srcOrd="0" destOrd="0" presId="urn:microsoft.com/office/officeart/2005/8/layout/target3"/>
    <dgm:cxn modelId="{F7FDE7D6-6DCC-476C-B4CB-835F358B6730}" type="presOf" srcId="{2BBE9F28-A4B0-4FDD-A01C-9ACA5E833041}" destId="{4B398CBC-E63B-4E10-92A5-1F5825FA5FAD}" srcOrd="1" destOrd="0" presId="urn:microsoft.com/office/officeart/2005/8/layout/target3"/>
    <dgm:cxn modelId="{A3FE441F-D7DE-49A0-B604-FB5E108568A5}" srcId="{057D14F7-335C-4F03-9604-95E5A98A84E9}" destId="{3FDD351D-9D07-405B-B8F6-C0C32874A0BD}" srcOrd="0" destOrd="0" parTransId="{D105A357-EA1E-46FF-B964-4EC9291F61FA}" sibTransId="{0B142947-D0E4-449E-9560-A37953781465}"/>
    <dgm:cxn modelId="{19E4F7FB-8AFF-4130-94AF-BAABB9D18C50}" srcId="{057D14F7-335C-4F03-9604-95E5A98A84E9}" destId="{759558A0-A2BA-42C0-8155-867C687EB332}" srcOrd="2" destOrd="0" parTransId="{98014094-D751-4DAD-839E-B522290DC90C}" sibTransId="{5B3FC1BC-0B07-44D7-B81D-88EA2F867C1F}"/>
    <dgm:cxn modelId="{FF0DEC99-76FA-4268-A36E-435D7B7ECC54}" type="presParOf" srcId="{A443A4DA-8CBC-4D5B-8686-D7DEE00833FB}" destId="{95470922-3C2A-4484-80F4-F9F63614132F}" srcOrd="0" destOrd="0" presId="urn:microsoft.com/office/officeart/2005/8/layout/target3"/>
    <dgm:cxn modelId="{6641BD9F-54F5-440D-8E14-0D5507BA33D2}" type="presParOf" srcId="{A443A4DA-8CBC-4D5B-8686-D7DEE00833FB}" destId="{330101F1-1FAE-499E-9AEE-45D01299B021}" srcOrd="1" destOrd="0" presId="urn:microsoft.com/office/officeart/2005/8/layout/target3"/>
    <dgm:cxn modelId="{3B1B853C-92E3-492D-AF4A-03C0C662F101}" type="presParOf" srcId="{A443A4DA-8CBC-4D5B-8686-D7DEE00833FB}" destId="{871107BD-1C74-41C7-A7DA-CA52EADACDB6}" srcOrd="2" destOrd="0" presId="urn:microsoft.com/office/officeart/2005/8/layout/target3"/>
    <dgm:cxn modelId="{E8051AE5-D330-45AB-9164-3ABAC05BECB3}" type="presParOf" srcId="{A443A4DA-8CBC-4D5B-8686-D7DEE00833FB}" destId="{9C7CA36B-3AA1-4DD6-87D0-EEB251D6F518}" srcOrd="3" destOrd="0" presId="urn:microsoft.com/office/officeart/2005/8/layout/target3"/>
    <dgm:cxn modelId="{A81A75B4-7079-4806-A0AB-970F3A079FD5}" type="presParOf" srcId="{A443A4DA-8CBC-4D5B-8686-D7DEE00833FB}" destId="{71551258-53CD-4A7F-8DB5-7C2EF6703940}" srcOrd="4" destOrd="0" presId="urn:microsoft.com/office/officeart/2005/8/layout/target3"/>
    <dgm:cxn modelId="{65E96A01-BE33-4DB5-9D77-4D6E12C72A9D}" type="presParOf" srcId="{A443A4DA-8CBC-4D5B-8686-D7DEE00833FB}" destId="{585E68B4-E08F-4D21-BB43-5C1B24E07DE0}" srcOrd="5" destOrd="0" presId="urn:microsoft.com/office/officeart/2005/8/layout/target3"/>
    <dgm:cxn modelId="{FCCF06A7-2F9C-47BF-B18E-A7BE28547C89}" type="presParOf" srcId="{A443A4DA-8CBC-4D5B-8686-D7DEE00833FB}" destId="{FE81D652-42CC-4850-9FD8-ABC4C2E6A831}" srcOrd="6" destOrd="0" presId="urn:microsoft.com/office/officeart/2005/8/layout/target3"/>
    <dgm:cxn modelId="{56EAA3A8-F510-4C5D-9953-300F6289B7D2}" type="presParOf" srcId="{A443A4DA-8CBC-4D5B-8686-D7DEE00833FB}" destId="{87C31EA7-B105-4531-A9DE-FB9FB1A549CD}" srcOrd="7" destOrd="0" presId="urn:microsoft.com/office/officeart/2005/8/layout/target3"/>
    <dgm:cxn modelId="{7D0DF9E5-6102-493E-8B5D-1E77CC0BF984}" type="presParOf" srcId="{A443A4DA-8CBC-4D5B-8686-D7DEE00833FB}" destId="{2204B9FA-19C3-4C44-A687-2CDE7E7404FD}" srcOrd="8" destOrd="0" presId="urn:microsoft.com/office/officeart/2005/8/layout/target3"/>
    <dgm:cxn modelId="{FD9C0DF6-8488-44B6-823A-6472DC08186D}" type="presParOf" srcId="{A443A4DA-8CBC-4D5B-8686-D7DEE00833FB}" destId="{74F3AB84-9B5D-40FD-A868-49DCACADA5BC}" srcOrd="9" destOrd="0" presId="urn:microsoft.com/office/officeart/2005/8/layout/target3"/>
    <dgm:cxn modelId="{8EBA00EB-9FAE-4A4C-91FF-11B6C4FFEA7F}" type="presParOf" srcId="{A443A4DA-8CBC-4D5B-8686-D7DEE00833FB}" destId="{92089EF8-5A93-4FFB-BF6D-ACB989A61F47}" srcOrd="10" destOrd="0" presId="urn:microsoft.com/office/officeart/2005/8/layout/target3"/>
    <dgm:cxn modelId="{19203964-DF7A-49D7-A23E-D9760EBF990E}" type="presParOf" srcId="{A443A4DA-8CBC-4D5B-8686-D7DEE00833FB}" destId="{78F2DDDC-7145-4506-A866-041C7E65493E}" srcOrd="11" destOrd="0" presId="urn:microsoft.com/office/officeart/2005/8/layout/target3"/>
    <dgm:cxn modelId="{68D1F410-B8B6-422A-8167-3172C1E1344F}" type="presParOf" srcId="{A443A4DA-8CBC-4D5B-8686-D7DEE00833FB}" destId="{ECFA10D2-BF9E-4352-9847-86A0680EE1B9}" srcOrd="12" destOrd="0" presId="urn:microsoft.com/office/officeart/2005/8/layout/target3"/>
    <dgm:cxn modelId="{B355B5AE-2DD9-409A-B298-806237DC09EC}" type="presParOf" srcId="{A443A4DA-8CBC-4D5B-8686-D7DEE00833FB}" destId="{200C7781-BDF6-46AD-B820-98603B204FF2}" srcOrd="13" destOrd="0" presId="urn:microsoft.com/office/officeart/2005/8/layout/target3"/>
    <dgm:cxn modelId="{18FEA8C1-58D8-4725-BA87-C8151F5B5F3D}" type="presParOf" srcId="{A443A4DA-8CBC-4D5B-8686-D7DEE00833FB}" destId="{A3418411-B283-4C74-8BE5-9584E62CB936}" srcOrd="14" destOrd="0" presId="urn:microsoft.com/office/officeart/2005/8/layout/target3"/>
    <dgm:cxn modelId="{0F957B6D-F4F5-43A8-ACBD-0A7FDA50D874}" type="presParOf" srcId="{A443A4DA-8CBC-4D5B-8686-D7DEE00833FB}" destId="{740C4ABE-9416-4056-9142-11E264A462D6}" srcOrd="15" destOrd="0" presId="urn:microsoft.com/office/officeart/2005/8/layout/target3"/>
    <dgm:cxn modelId="{7B9AB0E6-53DC-42C2-B7DC-3F3FCB58B452}" type="presParOf" srcId="{A443A4DA-8CBC-4D5B-8686-D7DEE00833FB}" destId="{59D090C3-C129-47B0-949D-A5447221B41B}" srcOrd="16" destOrd="0" presId="urn:microsoft.com/office/officeart/2005/8/layout/target3"/>
    <dgm:cxn modelId="{04BEE7A2-D31E-45FA-9343-401A30DCA06D}" type="presParOf" srcId="{A443A4DA-8CBC-4D5B-8686-D7DEE00833FB}" destId="{83D08932-05A3-4BF9-BAC1-6D3AA0AB9186}" srcOrd="17" destOrd="0" presId="urn:microsoft.com/office/officeart/2005/8/layout/target3"/>
    <dgm:cxn modelId="{92BB91A9-094D-4B8D-A5C2-7769325CD548}" type="presParOf" srcId="{A443A4DA-8CBC-4D5B-8686-D7DEE00833FB}" destId="{20F2010E-3A79-482C-85B4-3DC0EE7E217E}" srcOrd="18" destOrd="0" presId="urn:microsoft.com/office/officeart/2005/8/layout/target3"/>
    <dgm:cxn modelId="{3213F262-E061-4658-BCDA-FFF5A8260625}" type="presParOf" srcId="{A443A4DA-8CBC-4D5B-8686-D7DEE00833FB}" destId="{4B398CBC-E63B-4E10-92A5-1F5825FA5FAD}" srcOrd="19"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52EA11E-7B9C-479E-BEE1-3EA0B3948F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19A30F92-A272-4BC9-903B-9C257923E2CB}">
      <dgm:prSet/>
      <dgm:spPr/>
      <dgm:t>
        <a:bodyPr/>
        <a:lstStyle/>
        <a:p>
          <a:pPr rtl="0"/>
          <a:r>
            <a:rPr lang="it-IT" b="1" dirty="0" smtClean="0"/>
            <a:t>:: Firma e timbro di un file ::</a:t>
          </a:r>
          <a:endParaRPr lang="it-IT" dirty="0"/>
        </a:p>
      </dgm:t>
    </dgm:pt>
    <dgm:pt modelId="{01B94462-965C-4E28-B30F-11C4DD0574F5}" type="parTrans" cxnId="{8ECBCD25-3705-4BED-BCAC-FE3C8A1D3783}">
      <dgm:prSet/>
      <dgm:spPr/>
      <dgm:t>
        <a:bodyPr/>
        <a:lstStyle/>
        <a:p>
          <a:endParaRPr lang="it-IT"/>
        </a:p>
      </dgm:t>
    </dgm:pt>
    <dgm:pt modelId="{FC97AB0A-235A-42ED-A07D-04571D912A5B}" type="sibTrans" cxnId="{8ECBCD25-3705-4BED-BCAC-FE3C8A1D3783}">
      <dgm:prSet/>
      <dgm:spPr/>
      <dgm:t>
        <a:bodyPr/>
        <a:lstStyle/>
        <a:p>
          <a:endParaRPr lang="it-IT"/>
        </a:p>
      </dgm:t>
    </dgm:pt>
    <dgm:pt modelId="{711CCFF2-F63C-4915-B0E4-D0A336D2E76C}" type="pres">
      <dgm:prSet presAssocID="{D52EA11E-7B9C-479E-BEE1-3EA0B3948FF8}" presName="linear" presStyleCnt="0">
        <dgm:presLayoutVars>
          <dgm:animLvl val="lvl"/>
          <dgm:resizeHandles val="exact"/>
        </dgm:presLayoutVars>
      </dgm:prSet>
      <dgm:spPr/>
      <dgm:t>
        <a:bodyPr/>
        <a:lstStyle/>
        <a:p>
          <a:endParaRPr lang="it-IT"/>
        </a:p>
      </dgm:t>
    </dgm:pt>
    <dgm:pt modelId="{CDFB8C72-E9DF-4562-95C9-5CF0BAA8020C}" type="pres">
      <dgm:prSet presAssocID="{19A30F92-A272-4BC9-903B-9C257923E2CB}" presName="parentText" presStyleLbl="node1" presStyleIdx="0" presStyleCnt="1">
        <dgm:presLayoutVars>
          <dgm:chMax val="0"/>
          <dgm:bulletEnabled val="1"/>
        </dgm:presLayoutVars>
      </dgm:prSet>
      <dgm:spPr/>
      <dgm:t>
        <a:bodyPr/>
        <a:lstStyle/>
        <a:p>
          <a:endParaRPr lang="it-IT"/>
        </a:p>
      </dgm:t>
    </dgm:pt>
  </dgm:ptLst>
  <dgm:cxnLst>
    <dgm:cxn modelId="{66FCBD13-D995-4720-8FA7-28A5EA3876BE}" type="presOf" srcId="{D52EA11E-7B9C-479E-BEE1-3EA0B3948FF8}" destId="{711CCFF2-F63C-4915-B0E4-D0A336D2E76C}" srcOrd="0" destOrd="0" presId="urn:microsoft.com/office/officeart/2005/8/layout/vList2"/>
    <dgm:cxn modelId="{A5974454-847B-4A4B-85CD-9BAAB8FA98DD}" type="presOf" srcId="{19A30F92-A272-4BC9-903B-9C257923E2CB}" destId="{CDFB8C72-E9DF-4562-95C9-5CF0BAA8020C}" srcOrd="0" destOrd="0" presId="urn:microsoft.com/office/officeart/2005/8/layout/vList2"/>
    <dgm:cxn modelId="{8ECBCD25-3705-4BED-BCAC-FE3C8A1D3783}" srcId="{D52EA11E-7B9C-479E-BEE1-3EA0B3948FF8}" destId="{19A30F92-A272-4BC9-903B-9C257923E2CB}" srcOrd="0" destOrd="0" parTransId="{01B94462-965C-4E28-B30F-11C4DD0574F5}" sibTransId="{FC97AB0A-235A-42ED-A07D-04571D912A5B}"/>
    <dgm:cxn modelId="{AFF8FE84-A446-4795-9B57-38C11C8873E9}" type="presParOf" srcId="{711CCFF2-F63C-4915-B0E4-D0A336D2E76C}" destId="{CDFB8C72-E9DF-4562-95C9-5CF0BAA8020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9E2F9D0-7853-423B-A4C3-5FE4852983E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2CF302A7-605C-49FA-B9C5-FD3ACA9E13F1}">
      <dgm:prSet/>
      <dgm:spPr/>
      <dgm:t>
        <a:bodyPr/>
        <a:lstStyle/>
        <a:p>
          <a:pPr algn="l" rtl="0"/>
          <a:r>
            <a:rPr lang="it-IT" b="1" dirty="0" smtClean="0"/>
            <a:t>:: Verifica della firma e del Timbro ::</a:t>
          </a:r>
          <a:endParaRPr lang="it-IT" dirty="0"/>
        </a:p>
      </dgm:t>
    </dgm:pt>
    <dgm:pt modelId="{AA6DBDB4-E987-4290-AD0A-96BB4432648F}" type="parTrans" cxnId="{7EB73992-1102-463C-B294-EEEC28063D72}">
      <dgm:prSet/>
      <dgm:spPr/>
      <dgm:t>
        <a:bodyPr/>
        <a:lstStyle/>
        <a:p>
          <a:pPr algn="l"/>
          <a:endParaRPr lang="it-IT"/>
        </a:p>
      </dgm:t>
    </dgm:pt>
    <dgm:pt modelId="{FD03FDA0-09A7-4FE0-9E9D-42EFBF1D2803}" type="sibTrans" cxnId="{7EB73992-1102-463C-B294-EEEC28063D72}">
      <dgm:prSet/>
      <dgm:spPr/>
      <dgm:t>
        <a:bodyPr/>
        <a:lstStyle/>
        <a:p>
          <a:pPr algn="l"/>
          <a:endParaRPr lang="it-IT"/>
        </a:p>
      </dgm:t>
    </dgm:pt>
    <dgm:pt modelId="{36CAA15B-A22A-4B63-83A0-24CD3A34F453}" type="pres">
      <dgm:prSet presAssocID="{99E2F9D0-7853-423B-A4C3-5FE4852983E6}" presName="Name0" presStyleCnt="0">
        <dgm:presLayoutVars>
          <dgm:chMax val="7"/>
          <dgm:dir/>
          <dgm:animLvl val="lvl"/>
          <dgm:resizeHandles val="exact"/>
        </dgm:presLayoutVars>
      </dgm:prSet>
      <dgm:spPr/>
      <dgm:t>
        <a:bodyPr/>
        <a:lstStyle/>
        <a:p>
          <a:endParaRPr lang="it-IT"/>
        </a:p>
      </dgm:t>
    </dgm:pt>
    <dgm:pt modelId="{842000F6-7162-4883-BAE8-789AADB70237}" type="pres">
      <dgm:prSet presAssocID="{2CF302A7-605C-49FA-B9C5-FD3ACA9E13F1}" presName="circle1" presStyleLbl="node1" presStyleIdx="0" presStyleCnt="1"/>
      <dgm:spPr/>
    </dgm:pt>
    <dgm:pt modelId="{E066EC1F-80EB-4BC8-9ABC-1A6796EFF39D}" type="pres">
      <dgm:prSet presAssocID="{2CF302A7-605C-49FA-B9C5-FD3ACA9E13F1}" presName="space" presStyleCnt="0"/>
      <dgm:spPr/>
    </dgm:pt>
    <dgm:pt modelId="{2A7EF6CE-10B4-4415-973D-AB7DE0332018}" type="pres">
      <dgm:prSet presAssocID="{2CF302A7-605C-49FA-B9C5-FD3ACA9E13F1}" presName="rect1" presStyleLbl="alignAcc1" presStyleIdx="0" presStyleCnt="1"/>
      <dgm:spPr/>
      <dgm:t>
        <a:bodyPr/>
        <a:lstStyle/>
        <a:p>
          <a:endParaRPr lang="it-IT"/>
        </a:p>
      </dgm:t>
    </dgm:pt>
    <dgm:pt modelId="{7261CDB5-CA28-440F-851A-587672BEBE94}" type="pres">
      <dgm:prSet presAssocID="{2CF302A7-605C-49FA-B9C5-FD3ACA9E13F1}" presName="rect1ParTxNoCh" presStyleLbl="alignAcc1" presStyleIdx="0" presStyleCnt="1">
        <dgm:presLayoutVars>
          <dgm:chMax val="1"/>
          <dgm:bulletEnabled val="1"/>
        </dgm:presLayoutVars>
      </dgm:prSet>
      <dgm:spPr/>
      <dgm:t>
        <a:bodyPr/>
        <a:lstStyle/>
        <a:p>
          <a:endParaRPr lang="it-IT"/>
        </a:p>
      </dgm:t>
    </dgm:pt>
  </dgm:ptLst>
  <dgm:cxnLst>
    <dgm:cxn modelId="{3689BBA3-5791-41DB-9966-24A55A1E900C}" type="presOf" srcId="{99E2F9D0-7853-423B-A4C3-5FE4852983E6}" destId="{36CAA15B-A22A-4B63-83A0-24CD3A34F453}" srcOrd="0" destOrd="0" presId="urn:microsoft.com/office/officeart/2005/8/layout/target3"/>
    <dgm:cxn modelId="{BCB5FD00-6664-4BAD-B8DB-EA666F9E33C0}" type="presOf" srcId="{2CF302A7-605C-49FA-B9C5-FD3ACA9E13F1}" destId="{2A7EF6CE-10B4-4415-973D-AB7DE0332018}" srcOrd="0" destOrd="0" presId="urn:microsoft.com/office/officeart/2005/8/layout/target3"/>
    <dgm:cxn modelId="{F7533499-65C6-43BD-BA4E-5CF692CFF8E3}" type="presOf" srcId="{2CF302A7-605C-49FA-B9C5-FD3ACA9E13F1}" destId="{7261CDB5-CA28-440F-851A-587672BEBE94}" srcOrd="1" destOrd="0" presId="urn:microsoft.com/office/officeart/2005/8/layout/target3"/>
    <dgm:cxn modelId="{7EB73992-1102-463C-B294-EEEC28063D72}" srcId="{99E2F9D0-7853-423B-A4C3-5FE4852983E6}" destId="{2CF302A7-605C-49FA-B9C5-FD3ACA9E13F1}" srcOrd="0" destOrd="0" parTransId="{AA6DBDB4-E987-4290-AD0A-96BB4432648F}" sibTransId="{FD03FDA0-09A7-4FE0-9E9D-42EFBF1D2803}"/>
    <dgm:cxn modelId="{D2902F13-0EF7-48C2-92E4-DE54F6E1FE5E}" type="presParOf" srcId="{36CAA15B-A22A-4B63-83A0-24CD3A34F453}" destId="{842000F6-7162-4883-BAE8-789AADB70237}" srcOrd="0" destOrd="0" presId="urn:microsoft.com/office/officeart/2005/8/layout/target3"/>
    <dgm:cxn modelId="{48A320B1-2B45-440A-B1F5-D67855F60C4F}" type="presParOf" srcId="{36CAA15B-A22A-4B63-83A0-24CD3A34F453}" destId="{E066EC1F-80EB-4BC8-9ABC-1A6796EFF39D}" srcOrd="1" destOrd="0" presId="urn:microsoft.com/office/officeart/2005/8/layout/target3"/>
    <dgm:cxn modelId="{B10596FE-8D88-47E7-B66C-23EDC0C75C6D}" type="presParOf" srcId="{36CAA15B-A22A-4B63-83A0-24CD3A34F453}" destId="{2A7EF6CE-10B4-4415-973D-AB7DE0332018}" srcOrd="2" destOrd="0" presId="urn:microsoft.com/office/officeart/2005/8/layout/target3"/>
    <dgm:cxn modelId="{07083A58-0A48-46E8-B0DD-1267C5C27F49}" type="presParOf" srcId="{36CAA15B-A22A-4B63-83A0-24CD3A34F453}" destId="{7261CDB5-CA28-440F-851A-587672BEBE94}"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8E68EDB-C028-41E4-B241-EFAF821CF11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8A367C8C-3ABE-40AB-B7FA-96ABFF6DD1E8}">
      <dgm:prSet/>
      <dgm:spPr/>
      <dgm:t>
        <a:bodyPr/>
        <a:lstStyle/>
        <a:p>
          <a:pPr algn="l" rtl="0"/>
          <a:r>
            <a:rPr lang="it-IT" b="1" dirty="0" smtClean="0"/>
            <a:t>:: Interoperabilità della Firma Digitale E Timbro digitale ::</a:t>
          </a:r>
          <a:endParaRPr lang="it-IT" dirty="0"/>
        </a:p>
      </dgm:t>
    </dgm:pt>
    <dgm:pt modelId="{373B76E6-6AB1-40A3-BD08-F024FBDE23AE}" type="parTrans" cxnId="{9D9F7F42-E896-4517-A823-E1FFB6EA46B5}">
      <dgm:prSet/>
      <dgm:spPr/>
      <dgm:t>
        <a:bodyPr/>
        <a:lstStyle/>
        <a:p>
          <a:endParaRPr lang="it-IT"/>
        </a:p>
      </dgm:t>
    </dgm:pt>
    <dgm:pt modelId="{DEE80568-223C-4353-A965-9E1C9B96F6D3}" type="sibTrans" cxnId="{9D9F7F42-E896-4517-A823-E1FFB6EA46B5}">
      <dgm:prSet/>
      <dgm:spPr/>
      <dgm:t>
        <a:bodyPr/>
        <a:lstStyle/>
        <a:p>
          <a:endParaRPr lang="it-IT"/>
        </a:p>
      </dgm:t>
    </dgm:pt>
    <dgm:pt modelId="{57D124DF-BA8A-4A0D-BCEA-425F2CFBFFD2}" type="pres">
      <dgm:prSet presAssocID="{38E68EDB-C028-41E4-B241-EFAF821CF117}" presName="Name0" presStyleCnt="0">
        <dgm:presLayoutVars>
          <dgm:chMax val="7"/>
          <dgm:dir/>
          <dgm:animLvl val="lvl"/>
          <dgm:resizeHandles val="exact"/>
        </dgm:presLayoutVars>
      </dgm:prSet>
      <dgm:spPr/>
      <dgm:t>
        <a:bodyPr/>
        <a:lstStyle/>
        <a:p>
          <a:endParaRPr lang="it-IT"/>
        </a:p>
      </dgm:t>
    </dgm:pt>
    <dgm:pt modelId="{C7A2D3F9-BCE0-497F-8484-92D1E6AB1108}" type="pres">
      <dgm:prSet presAssocID="{8A367C8C-3ABE-40AB-B7FA-96ABFF6DD1E8}" presName="circle1" presStyleLbl="node1" presStyleIdx="0" presStyleCnt="1"/>
      <dgm:spPr/>
    </dgm:pt>
    <dgm:pt modelId="{85B4F665-EA42-4BB8-9D45-6214C2A41738}" type="pres">
      <dgm:prSet presAssocID="{8A367C8C-3ABE-40AB-B7FA-96ABFF6DD1E8}" presName="space" presStyleCnt="0"/>
      <dgm:spPr/>
    </dgm:pt>
    <dgm:pt modelId="{CE34C367-F58E-43C9-8DDA-0FF8FD858131}" type="pres">
      <dgm:prSet presAssocID="{8A367C8C-3ABE-40AB-B7FA-96ABFF6DD1E8}" presName="rect1" presStyleLbl="alignAcc1" presStyleIdx="0" presStyleCnt="1"/>
      <dgm:spPr/>
      <dgm:t>
        <a:bodyPr/>
        <a:lstStyle/>
        <a:p>
          <a:endParaRPr lang="it-IT"/>
        </a:p>
      </dgm:t>
    </dgm:pt>
    <dgm:pt modelId="{DD5C4375-E541-4ECB-8997-0F7D1C75C9AC}" type="pres">
      <dgm:prSet presAssocID="{8A367C8C-3ABE-40AB-B7FA-96ABFF6DD1E8}" presName="rect1ParTxNoCh" presStyleLbl="alignAcc1" presStyleIdx="0" presStyleCnt="1">
        <dgm:presLayoutVars>
          <dgm:chMax val="1"/>
          <dgm:bulletEnabled val="1"/>
        </dgm:presLayoutVars>
      </dgm:prSet>
      <dgm:spPr/>
      <dgm:t>
        <a:bodyPr/>
        <a:lstStyle/>
        <a:p>
          <a:endParaRPr lang="it-IT"/>
        </a:p>
      </dgm:t>
    </dgm:pt>
  </dgm:ptLst>
  <dgm:cxnLst>
    <dgm:cxn modelId="{07F9AD4D-109B-4AA8-AEE5-263E202B64BE}" type="presOf" srcId="{38E68EDB-C028-41E4-B241-EFAF821CF117}" destId="{57D124DF-BA8A-4A0D-BCEA-425F2CFBFFD2}" srcOrd="0" destOrd="0" presId="urn:microsoft.com/office/officeart/2005/8/layout/target3"/>
    <dgm:cxn modelId="{1EA3D09E-2DB6-4E29-A8BA-C71E14E43A39}" type="presOf" srcId="{8A367C8C-3ABE-40AB-B7FA-96ABFF6DD1E8}" destId="{DD5C4375-E541-4ECB-8997-0F7D1C75C9AC}" srcOrd="1" destOrd="0" presId="urn:microsoft.com/office/officeart/2005/8/layout/target3"/>
    <dgm:cxn modelId="{FF802735-4C16-45DE-94B0-F598DE8A1FD3}" type="presOf" srcId="{8A367C8C-3ABE-40AB-B7FA-96ABFF6DD1E8}" destId="{CE34C367-F58E-43C9-8DDA-0FF8FD858131}" srcOrd="0" destOrd="0" presId="urn:microsoft.com/office/officeart/2005/8/layout/target3"/>
    <dgm:cxn modelId="{9D9F7F42-E896-4517-A823-E1FFB6EA46B5}" srcId="{38E68EDB-C028-41E4-B241-EFAF821CF117}" destId="{8A367C8C-3ABE-40AB-B7FA-96ABFF6DD1E8}" srcOrd="0" destOrd="0" parTransId="{373B76E6-6AB1-40A3-BD08-F024FBDE23AE}" sibTransId="{DEE80568-223C-4353-A965-9E1C9B96F6D3}"/>
    <dgm:cxn modelId="{BA909F01-9CAB-4AEF-B7C0-32CA433786F8}" type="presParOf" srcId="{57D124DF-BA8A-4A0D-BCEA-425F2CFBFFD2}" destId="{C7A2D3F9-BCE0-497F-8484-92D1E6AB1108}" srcOrd="0" destOrd="0" presId="urn:microsoft.com/office/officeart/2005/8/layout/target3"/>
    <dgm:cxn modelId="{170D7A02-EEDF-4F5E-B696-7464E1D79368}" type="presParOf" srcId="{57D124DF-BA8A-4A0D-BCEA-425F2CFBFFD2}" destId="{85B4F665-EA42-4BB8-9D45-6214C2A41738}" srcOrd="1" destOrd="0" presId="urn:microsoft.com/office/officeart/2005/8/layout/target3"/>
    <dgm:cxn modelId="{3CAD6AAD-59AC-4877-BCBF-5D2A678265FA}" type="presParOf" srcId="{57D124DF-BA8A-4A0D-BCEA-425F2CFBFFD2}" destId="{CE34C367-F58E-43C9-8DDA-0FF8FD858131}" srcOrd="2" destOrd="0" presId="urn:microsoft.com/office/officeart/2005/8/layout/target3"/>
    <dgm:cxn modelId="{759EB593-0334-4AD4-8A31-0F80B4C8DBF7}" type="presParOf" srcId="{57D124DF-BA8A-4A0D-BCEA-425F2CFBFFD2}" destId="{DD5C4375-E541-4ECB-8997-0F7D1C75C9AC}"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AD070DE-A83E-4813-8062-A7A7271F385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A0CE2A3E-098D-4316-B419-F61CACE19136}">
      <dgm:prSet/>
      <dgm:spPr/>
      <dgm:t>
        <a:bodyPr/>
        <a:lstStyle/>
        <a:p>
          <a:pPr algn="l" rtl="0"/>
          <a:r>
            <a:rPr lang="it-IT" b="1" dirty="0" smtClean="0"/>
            <a:t>Il rilascio e configurazione dell’account di Marcatura Temporale</a:t>
          </a:r>
          <a:endParaRPr lang="it-IT" b="1" dirty="0"/>
        </a:p>
      </dgm:t>
    </dgm:pt>
    <dgm:pt modelId="{FAB808E7-BB17-4553-ACA9-DE13226D09D3}" type="parTrans" cxnId="{EF8738A6-CC43-44D1-9812-832A9F0EA8BB}">
      <dgm:prSet/>
      <dgm:spPr/>
      <dgm:t>
        <a:bodyPr/>
        <a:lstStyle/>
        <a:p>
          <a:endParaRPr lang="it-IT"/>
        </a:p>
      </dgm:t>
    </dgm:pt>
    <dgm:pt modelId="{C66C2E9C-C773-416B-B3BA-A831E4BFF611}" type="sibTrans" cxnId="{EF8738A6-CC43-44D1-9812-832A9F0EA8BB}">
      <dgm:prSet/>
      <dgm:spPr/>
      <dgm:t>
        <a:bodyPr/>
        <a:lstStyle/>
        <a:p>
          <a:endParaRPr lang="it-IT"/>
        </a:p>
      </dgm:t>
    </dgm:pt>
    <dgm:pt modelId="{115DC79B-1D4F-42A0-B6C2-64824DBD69A8}" type="pres">
      <dgm:prSet presAssocID="{7AD070DE-A83E-4813-8062-A7A7271F385C}" presName="Name0" presStyleCnt="0">
        <dgm:presLayoutVars>
          <dgm:chMax val="7"/>
          <dgm:dir/>
          <dgm:animLvl val="lvl"/>
          <dgm:resizeHandles val="exact"/>
        </dgm:presLayoutVars>
      </dgm:prSet>
      <dgm:spPr/>
      <dgm:t>
        <a:bodyPr/>
        <a:lstStyle/>
        <a:p>
          <a:endParaRPr lang="it-IT"/>
        </a:p>
      </dgm:t>
    </dgm:pt>
    <dgm:pt modelId="{1EDFDEA2-B53B-4EE7-BFDE-79E9B65500BF}" type="pres">
      <dgm:prSet presAssocID="{A0CE2A3E-098D-4316-B419-F61CACE19136}" presName="circle1" presStyleLbl="node1" presStyleIdx="0" presStyleCnt="1"/>
      <dgm:spPr/>
    </dgm:pt>
    <dgm:pt modelId="{B74DD2D7-51D8-4118-8F15-E318DDD3E969}" type="pres">
      <dgm:prSet presAssocID="{A0CE2A3E-098D-4316-B419-F61CACE19136}" presName="space" presStyleCnt="0"/>
      <dgm:spPr/>
    </dgm:pt>
    <dgm:pt modelId="{BAC694C4-64C4-44A7-A94B-C45B0935FA76}" type="pres">
      <dgm:prSet presAssocID="{A0CE2A3E-098D-4316-B419-F61CACE19136}" presName="rect1" presStyleLbl="alignAcc1" presStyleIdx="0" presStyleCnt="1"/>
      <dgm:spPr/>
      <dgm:t>
        <a:bodyPr/>
        <a:lstStyle/>
        <a:p>
          <a:endParaRPr lang="it-IT"/>
        </a:p>
      </dgm:t>
    </dgm:pt>
    <dgm:pt modelId="{D34BAAAC-2733-4DF5-A680-C9DE9EBD917E}" type="pres">
      <dgm:prSet presAssocID="{A0CE2A3E-098D-4316-B419-F61CACE19136}" presName="rect1ParTxNoCh" presStyleLbl="alignAcc1" presStyleIdx="0" presStyleCnt="1">
        <dgm:presLayoutVars>
          <dgm:chMax val="1"/>
          <dgm:bulletEnabled val="1"/>
        </dgm:presLayoutVars>
      </dgm:prSet>
      <dgm:spPr/>
      <dgm:t>
        <a:bodyPr/>
        <a:lstStyle/>
        <a:p>
          <a:endParaRPr lang="it-IT"/>
        </a:p>
      </dgm:t>
    </dgm:pt>
  </dgm:ptLst>
  <dgm:cxnLst>
    <dgm:cxn modelId="{EF8738A6-CC43-44D1-9812-832A9F0EA8BB}" srcId="{7AD070DE-A83E-4813-8062-A7A7271F385C}" destId="{A0CE2A3E-098D-4316-B419-F61CACE19136}" srcOrd="0" destOrd="0" parTransId="{FAB808E7-BB17-4553-ACA9-DE13226D09D3}" sibTransId="{C66C2E9C-C773-416B-B3BA-A831E4BFF611}"/>
    <dgm:cxn modelId="{C343BBF9-49E7-407F-8A06-573FB87954D9}" type="presOf" srcId="{A0CE2A3E-098D-4316-B419-F61CACE19136}" destId="{D34BAAAC-2733-4DF5-A680-C9DE9EBD917E}" srcOrd="1" destOrd="0" presId="urn:microsoft.com/office/officeart/2005/8/layout/target3"/>
    <dgm:cxn modelId="{C0F675D3-52C6-4B82-B9BB-1A4A6BBBA889}" type="presOf" srcId="{A0CE2A3E-098D-4316-B419-F61CACE19136}" destId="{BAC694C4-64C4-44A7-A94B-C45B0935FA76}" srcOrd="0" destOrd="0" presId="urn:microsoft.com/office/officeart/2005/8/layout/target3"/>
    <dgm:cxn modelId="{580EC4B7-05F6-4F5F-AE78-CCB542E75BCF}" type="presOf" srcId="{7AD070DE-A83E-4813-8062-A7A7271F385C}" destId="{115DC79B-1D4F-42A0-B6C2-64824DBD69A8}" srcOrd="0" destOrd="0" presId="urn:microsoft.com/office/officeart/2005/8/layout/target3"/>
    <dgm:cxn modelId="{9FE1849F-6755-4FEB-A379-75D5E4759730}" type="presParOf" srcId="{115DC79B-1D4F-42A0-B6C2-64824DBD69A8}" destId="{1EDFDEA2-B53B-4EE7-BFDE-79E9B65500BF}" srcOrd="0" destOrd="0" presId="urn:microsoft.com/office/officeart/2005/8/layout/target3"/>
    <dgm:cxn modelId="{B6E3CC2B-7FB2-405C-9A0A-A7E0373A767E}" type="presParOf" srcId="{115DC79B-1D4F-42A0-B6C2-64824DBD69A8}" destId="{B74DD2D7-51D8-4118-8F15-E318DDD3E969}" srcOrd="1" destOrd="0" presId="urn:microsoft.com/office/officeart/2005/8/layout/target3"/>
    <dgm:cxn modelId="{1B840DF0-BE96-41DA-8669-09FA7B006022}" type="presParOf" srcId="{115DC79B-1D4F-42A0-B6C2-64824DBD69A8}" destId="{BAC694C4-64C4-44A7-A94B-C45B0935FA76}" srcOrd="2" destOrd="0" presId="urn:microsoft.com/office/officeart/2005/8/layout/target3"/>
    <dgm:cxn modelId="{C8E58F2F-ECEF-4A49-BB2F-037ADA25F50B}" type="presParOf" srcId="{115DC79B-1D4F-42A0-B6C2-64824DBD69A8}" destId="{D34BAAAC-2733-4DF5-A680-C9DE9EBD917E}"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A88BA70-BB57-490C-874E-2EE3F105C42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DB594435-45F2-42C6-AC29-D42616364A52}">
      <dgm:prSet/>
      <dgm:spPr/>
      <dgm:t>
        <a:bodyPr/>
        <a:lstStyle/>
        <a:p>
          <a:pPr algn="l" rtl="0"/>
          <a:r>
            <a:rPr lang="it-IT" b="1" dirty="0" smtClean="0"/>
            <a:t>:: Marcatura temporale di un file firmato ::</a:t>
          </a:r>
          <a:endParaRPr lang="it-IT" dirty="0"/>
        </a:p>
      </dgm:t>
    </dgm:pt>
    <dgm:pt modelId="{66F51966-76EB-4DD4-B960-961B2DDF3FE0}" type="parTrans" cxnId="{AB185265-F451-498E-8F92-92EC87A3D497}">
      <dgm:prSet/>
      <dgm:spPr/>
      <dgm:t>
        <a:bodyPr/>
        <a:lstStyle/>
        <a:p>
          <a:endParaRPr lang="it-IT"/>
        </a:p>
      </dgm:t>
    </dgm:pt>
    <dgm:pt modelId="{E06F43A9-1390-4E46-9878-7EEFFD5E9185}" type="sibTrans" cxnId="{AB185265-F451-498E-8F92-92EC87A3D497}">
      <dgm:prSet/>
      <dgm:spPr/>
      <dgm:t>
        <a:bodyPr/>
        <a:lstStyle/>
        <a:p>
          <a:endParaRPr lang="it-IT"/>
        </a:p>
      </dgm:t>
    </dgm:pt>
    <dgm:pt modelId="{3A520AB6-ED07-4185-8992-5F487D1A05DE}" type="pres">
      <dgm:prSet presAssocID="{1A88BA70-BB57-490C-874E-2EE3F105C42D}" presName="Name0" presStyleCnt="0">
        <dgm:presLayoutVars>
          <dgm:chMax val="7"/>
          <dgm:dir/>
          <dgm:animLvl val="lvl"/>
          <dgm:resizeHandles val="exact"/>
        </dgm:presLayoutVars>
      </dgm:prSet>
      <dgm:spPr/>
      <dgm:t>
        <a:bodyPr/>
        <a:lstStyle/>
        <a:p>
          <a:endParaRPr lang="it-IT"/>
        </a:p>
      </dgm:t>
    </dgm:pt>
    <dgm:pt modelId="{BE7800D4-D28C-40B6-AAAC-0223D74F572B}" type="pres">
      <dgm:prSet presAssocID="{DB594435-45F2-42C6-AC29-D42616364A52}" presName="circle1" presStyleLbl="node1" presStyleIdx="0" presStyleCnt="1"/>
      <dgm:spPr/>
    </dgm:pt>
    <dgm:pt modelId="{43813822-8843-45D2-A75F-022273FE4046}" type="pres">
      <dgm:prSet presAssocID="{DB594435-45F2-42C6-AC29-D42616364A52}" presName="space" presStyleCnt="0"/>
      <dgm:spPr/>
    </dgm:pt>
    <dgm:pt modelId="{A3DC23B4-0984-4A43-985C-D0634DCCED09}" type="pres">
      <dgm:prSet presAssocID="{DB594435-45F2-42C6-AC29-D42616364A52}" presName="rect1" presStyleLbl="alignAcc1" presStyleIdx="0" presStyleCnt="1"/>
      <dgm:spPr/>
      <dgm:t>
        <a:bodyPr/>
        <a:lstStyle/>
        <a:p>
          <a:endParaRPr lang="it-IT"/>
        </a:p>
      </dgm:t>
    </dgm:pt>
    <dgm:pt modelId="{7CAE98DE-D6C3-44B8-8167-F38D3916A470}" type="pres">
      <dgm:prSet presAssocID="{DB594435-45F2-42C6-AC29-D42616364A52}" presName="rect1ParTxNoCh" presStyleLbl="alignAcc1" presStyleIdx="0" presStyleCnt="1">
        <dgm:presLayoutVars>
          <dgm:chMax val="1"/>
          <dgm:bulletEnabled val="1"/>
        </dgm:presLayoutVars>
      </dgm:prSet>
      <dgm:spPr/>
      <dgm:t>
        <a:bodyPr/>
        <a:lstStyle/>
        <a:p>
          <a:endParaRPr lang="it-IT"/>
        </a:p>
      </dgm:t>
    </dgm:pt>
  </dgm:ptLst>
  <dgm:cxnLst>
    <dgm:cxn modelId="{667DC699-479B-48E1-806C-514D800D7D94}" type="presOf" srcId="{DB594435-45F2-42C6-AC29-D42616364A52}" destId="{7CAE98DE-D6C3-44B8-8167-F38D3916A470}" srcOrd="1" destOrd="0" presId="urn:microsoft.com/office/officeart/2005/8/layout/target3"/>
    <dgm:cxn modelId="{4CC9BFBC-5989-454E-BECE-2567D6B2670A}" type="presOf" srcId="{DB594435-45F2-42C6-AC29-D42616364A52}" destId="{A3DC23B4-0984-4A43-985C-D0634DCCED09}" srcOrd="0" destOrd="0" presId="urn:microsoft.com/office/officeart/2005/8/layout/target3"/>
    <dgm:cxn modelId="{AB185265-F451-498E-8F92-92EC87A3D497}" srcId="{1A88BA70-BB57-490C-874E-2EE3F105C42D}" destId="{DB594435-45F2-42C6-AC29-D42616364A52}" srcOrd="0" destOrd="0" parTransId="{66F51966-76EB-4DD4-B960-961B2DDF3FE0}" sibTransId="{E06F43A9-1390-4E46-9878-7EEFFD5E9185}"/>
    <dgm:cxn modelId="{28147DA8-7E32-407E-ADD1-BA7B0F521E0F}" type="presOf" srcId="{1A88BA70-BB57-490C-874E-2EE3F105C42D}" destId="{3A520AB6-ED07-4185-8992-5F487D1A05DE}" srcOrd="0" destOrd="0" presId="urn:microsoft.com/office/officeart/2005/8/layout/target3"/>
    <dgm:cxn modelId="{FA347AF7-14E1-4B98-80C5-D37033D13F56}" type="presParOf" srcId="{3A520AB6-ED07-4185-8992-5F487D1A05DE}" destId="{BE7800D4-D28C-40B6-AAAC-0223D74F572B}" srcOrd="0" destOrd="0" presId="urn:microsoft.com/office/officeart/2005/8/layout/target3"/>
    <dgm:cxn modelId="{99DF7123-8B96-4A87-BD3B-C5F476B21F64}" type="presParOf" srcId="{3A520AB6-ED07-4185-8992-5F487D1A05DE}" destId="{43813822-8843-45D2-A75F-022273FE4046}" srcOrd="1" destOrd="0" presId="urn:microsoft.com/office/officeart/2005/8/layout/target3"/>
    <dgm:cxn modelId="{588E784E-70B5-4922-97B4-3EF37D53CBB7}" type="presParOf" srcId="{3A520AB6-ED07-4185-8992-5F487D1A05DE}" destId="{A3DC23B4-0984-4A43-985C-D0634DCCED09}" srcOrd="2" destOrd="0" presId="urn:microsoft.com/office/officeart/2005/8/layout/target3"/>
    <dgm:cxn modelId="{83CC9BB1-BFED-4884-A05E-B0E7C19E6812}" type="presParOf" srcId="{3A520AB6-ED07-4185-8992-5F487D1A05DE}" destId="{7CAE98DE-D6C3-44B8-8167-F38D3916A470}"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C24D250-3C58-4158-8A10-9F3669FC3FF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AC9E0BDC-31A5-45C2-8073-9EBEC3F68C24}">
      <dgm:prSet/>
      <dgm:spPr/>
      <dgm:t>
        <a:bodyPr/>
        <a:lstStyle/>
        <a:p>
          <a:pPr algn="l" rtl="0"/>
          <a:r>
            <a:rPr lang="it-IT" b="1" dirty="0" smtClean="0"/>
            <a:t>:: Verifica di un file marcato temporalmente ::</a:t>
          </a:r>
          <a:endParaRPr lang="it-IT" dirty="0"/>
        </a:p>
      </dgm:t>
    </dgm:pt>
    <dgm:pt modelId="{DA7A23F7-8E40-4AD9-9415-45C749601FF9}" type="parTrans" cxnId="{CDAC117C-F08D-4BF4-8D92-8342E6ADD45E}">
      <dgm:prSet/>
      <dgm:spPr/>
      <dgm:t>
        <a:bodyPr/>
        <a:lstStyle/>
        <a:p>
          <a:endParaRPr lang="it-IT"/>
        </a:p>
      </dgm:t>
    </dgm:pt>
    <dgm:pt modelId="{01FBBB26-2DBE-4DD2-85A8-D00B36E8407F}" type="sibTrans" cxnId="{CDAC117C-F08D-4BF4-8D92-8342E6ADD45E}">
      <dgm:prSet/>
      <dgm:spPr/>
      <dgm:t>
        <a:bodyPr/>
        <a:lstStyle/>
        <a:p>
          <a:endParaRPr lang="it-IT"/>
        </a:p>
      </dgm:t>
    </dgm:pt>
    <dgm:pt modelId="{3D49DB99-D7FF-49A3-BCEC-8DF68DE4C170}" type="pres">
      <dgm:prSet presAssocID="{BC24D250-3C58-4158-8A10-9F3669FC3FF1}" presName="Name0" presStyleCnt="0">
        <dgm:presLayoutVars>
          <dgm:chMax val="7"/>
          <dgm:dir/>
          <dgm:animLvl val="lvl"/>
          <dgm:resizeHandles val="exact"/>
        </dgm:presLayoutVars>
      </dgm:prSet>
      <dgm:spPr/>
      <dgm:t>
        <a:bodyPr/>
        <a:lstStyle/>
        <a:p>
          <a:endParaRPr lang="it-IT"/>
        </a:p>
      </dgm:t>
    </dgm:pt>
    <dgm:pt modelId="{300472D8-48E4-4538-A150-BD3DE25DD1C4}" type="pres">
      <dgm:prSet presAssocID="{AC9E0BDC-31A5-45C2-8073-9EBEC3F68C24}" presName="circle1" presStyleLbl="node1" presStyleIdx="0" presStyleCnt="1"/>
      <dgm:spPr/>
    </dgm:pt>
    <dgm:pt modelId="{95E97BC1-6358-4504-9877-A6BEBAA6C0A9}" type="pres">
      <dgm:prSet presAssocID="{AC9E0BDC-31A5-45C2-8073-9EBEC3F68C24}" presName="space" presStyleCnt="0"/>
      <dgm:spPr/>
    </dgm:pt>
    <dgm:pt modelId="{7899283F-90FD-4660-8AF8-9417361D1F0E}" type="pres">
      <dgm:prSet presAssocID="{AC9E0BDC-31A5-45C2-8073-9EBEC3F68C24}" presName="rect1" presStyleLbl="alignAcc1" presStyleIdx="0" presStyleCnt="1"/>
      <dgm:spPr/>
      <dgm:t>
        <a:bodyPr/>
        <a:lstStyle/>
        <a:p>
          <a:endParaRPr lang="it-IT"/>
        </a:p>
      </dgm:t>
    </dgm:pt>
    <dgm:pt modelId="{D5F98DD7-6070-4DF7-865D-E1F7E97B2F3F}" type="pres">
      <dgm:prSet presAssocID="{AC9E0BDC-31A5-45C2-8073-9EBEC3F68C24}" presName="rect1ParTxNoCh" presStyleLbl="alignAcc1" presStyleIdx="0" presStyleCnt="1">
        <dgm:presLayoutVars>
          <dgm:chMax val="1"/>
          <dgm:bulletEnabled val="1"/>
        </dgm:presLayoutVars>
      </dgm:prSet>
      <dgm:spPr/>
      <dgm:t>
        <a:bodyPr/>
        <a:lstStyle/>
        <a:p>
          <a:endParaRPr lang="it-IT"/>
        </a:p>
      </dgm:t>
    </dgm:pt>
  </dgm:ptLst>
  <dgm:cxnLst>
    <dgm:cxn modelId="{8C26169E-DAB6-484B-B39E-88FFE99D3B8A}" type="presOf" srcId="{AC9E0BDC-31A5-45C2-8073-9EBEC3F68C24}" destId="{D5F98DD7-6070-4DF7-865D-E1F7E97B2F3F}" srcOrd="1" destOrd="0" presId="urn:microsoft.com/office/officeart/2005/8/layout/target3"/>
    <dgm:cxn modelId="{ADC71521-3DAA-4151-8F91-5657F5F0A3A2}" type="presOf" srcId="{BC24D250-3C58-4158-8A10-9F3669FC3FF1}" destId="{3D49DB99-D7FF-49A3-BCEC-8DF68DE4C170}" srcOrd="0" destOrd="0" presId="urn:microsoft.com/office/officeart/2005/8/layout/target3"/>
    <dgm:cxn modelId="{44E21133-D583-410B-A354-3A79069C37C6}" type="presOf" srcId="{AC9E0BDC-31A5-45C2-8073-9EBEC3F68C24}" destId="{7899283F-90FD-4660-8AF8-9417361D1F0E}" srcOrd="0" destOrd="0" presId="urn:microsoft.com/office/officeart/2005/8/layout/target3"/>
    <dgm:cxn modelId="{CDAC117C-F08D-4BF4-8D92-8342E6ADD45E}" srcId="{BC24D250-3C58-4158-8A10-9F3669FC3FF1}" destId="{AC9E0BDC-31A5-45C2-8073-9EBEC3F68C24}" srcOrd="0" destOrd="0" parTransId="{DA7A23F7-8E40-4AD9-9415-45C749601FF9}" sibTransId="{01FBBB26-2DBE-4DD2-85A8-D00B36E8407F}"/>
    <dgm:cxn modelId="{D151F422-1ACF-4F66-A454-FCDEF9354DAF}" type="presParOf" srcId="{3D49DB99-D7FF-49A3-BCEC-8DF68DE4C170}" destId="{300472D8-48E4-4538-A150-BD3DE25DD1C4}" srcOrd="0" destOrd="0" presId="urn:microsoft.com/office/officeart/2005/8/layout/target3"/>
    <dgm:cxn modelId="{54D7A773-4382-4E3E-8508-5205296BC3DD}" type="presParOf" srcId="{3D49DB99-D7FF-49A3-BCEC-8DF68DE4C170}" destId="{95E97BC1-6358-4504-9877-A6BEBAA6C0A9}" srcOrd="1" destOrd="0" presId="urn:microsoft.com/office/officeart/2005/8/layout/target3"/>
    <dgm:cxn modelId="{DA1C78D3-A16E-4467-9E27-9AB8333EFE7C}" type="presParOf" srcId="{3D49DB99-D7FF-49A3-BCEC-8DF68DE4C170}" destId="{7899283F-90FD-4660-8AF8-9417361D1F0E}" srcOrd="2" destOrd="0" presId="urn:microsoft.com/office/officeart/2005/8/layout/target3"/>
    <dgm:cxn modelId="{707AF720-8281-44C1-8EF9-0D7F8B400FA2}" type="presParOf" srcId="{3D49DB99-D7FF-49A3-BCEC-8DF68DE4C170}" destId="{D5F98DD7-6070-4DF7-865D-E1F7E97B2F3F}"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E823237-E9EA-460F-BCA5-42B0C13D58B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E00F7065-4D0E-48C8-8869-A2BB19AE6D60}">
      <dgm:prSet/>
      <dgm:spPr/>
      <dgm:t>
        <a:bodyPr/>
        <a:lstStyle/>
        <a:p>
          <a:pPr algn="l" rtl="0"/>
          <a:r>
            <a:rPr lang="it-IT" b="1" dirty="0" smtClean="0"/>
            <a:t>Interoperabilità delle Marche Temporali ::</a:t>
          </a:r>
          <a:endParaRPr lang="it-IT" dirty="0"/>
        </a:p>
      </dgm:t>
    </dgm:pt>
    <dgm:pt modelId="{B7BFADA8-471E-4B70-8F3A-2BB54AC865A2}" type="parTrans" cxnId="{CED565A8-8F43-4538-A4F0-9211893EADA5}">
      <dgm:prSet/>
      <dgm:spPr/>
      <dgm:t>
        <a:bodyPr/>
        <a:lstStyle/>
        <a:p>
          <a:endParaRPr lang="it-IT"/>
        </a:p>
      </dgm:t>
    </dgm:pt>
    <dgm:pt modelId="{72F3678F-D5A2-4C38-A1A0-5E45C4C5E722}" type="sibTrans" cxnId="{CED565A8-8F43-4538-A4F0-9211893EADA5}">
      <dgm:prSet/>
      <dgm:spPr/>
      <dgm:t>
        <a:bodyPr/>
        <a:lstStyle/>
        <a:p>
          <a:endParaRPr lang="it-IT"/>
        </a:p>
      </dgm:t>
    </dgm:pt>
    <dgm:pt modelId="{72A22F67-A092-4DA2-AB46-B16BF4C824B5}" type="pres">
      <dgm:prSet presAssocID="{2E823237-E9EA-460F-BCA5-42B0C13D58B3}" presName="Name0" presStyleCnt="0">
        <dgm:presLayoutVars>
          <dgm:chMax val="7"/>
          <dgm:dir/>
          <dgm:animLvl val="lvl"/>
          <dgm:resizeHandles val="exact"/>
        </dgm:presLayoutVars>
      </dgm:prSet>
      <dgm:spPr/>
      <dgm:t>
        <a:bodyPr/>
        <a:lstStyle/>
        <a:p>
          <a:endParaRPr lang="it-IT"/>
        </a:p>
      </dgm:t>
    </dgm:pt>
    <dgm:pt modelId="{CF341C1F-9D31-4A1F-B4E0-34E51DA31EA7}" type="pres">
      <dgm:prSet presAssocID="{E00F7065-4D0E-48C8-8869-A2BB19AE6D60}" presName="circle1" presStyleLbl="node1" presStyleIdx="0" presStyleCnt="1"/>
      <dgm:spPr/>
    </dgm:pt>
    <dgm:pt modelId="{9700F2A6-3121-4190-B23F-EDB8CB3F466A}" type="pres">
      <dgm:prSet presAssocID="{E00F7065-4D0E-48C8-8869-A2BB19AE6D60}" presName="space" presStyleCnt="0"/>
      <dgm:spPr/>
    </dgm:pt>
    <dgm:pt modelId="{32947DE6-D3A7-466C-94A4-845B28049690}" type="pres">
      <dgm:prSet presAssocID="{E00F7065-4D0E-48C8-8869-A2BB19AE6D60}" presName="rect1" presStyleLbl="alignAcc1" presStyleIdx="0" presStyleCnt="1"/>
      <dgm:spPr/>
      <dgm:t>
        <a:bodyPr/>
        <a:lstStyle/>
        <a:p>
          <a:endParaRPr lang="it-IT"/>
        </a:p>
      </dgm:t>
    </dgm:pt>
    <dgm:pt modelId="{6167DEAE-6E52-40EC-89F6-340AFED081A6}" type="pres">
      <dgm:prSet presAssocID="{E00F7065-4D0E-48C8-8869-A2BB19AE6D60}" presName="rect1ParTxNoCh" presStyleLbl="alignAcc1" presStyleIdx="0" presStyleCnt="1">
        <dgm:presLayoutVars>
          <dgm:chMax val="1"/>
          <dgm:bulletEnabled val="1"/>
        </dgm:presLayoutVars>
      </dgm:prSet>
      <dgm:spPr/>
      <dgm:t>
        <a:bodyPr/>
        <a:lstStyle/>
        <a:p>
          <a:endParaRPr lang="it-IT"/>
        </a:p>
      </dgm:t>
    </dgm:pt>
  </dgm:ptLst>
  <dgm:cxnLst>
    <dgm:cxn modelId="{CED565A8-8F43-4538-A4F0-9211893EADA5}" srcId="{2E823237-E9EA-460F-BCA5-42B0C13D58B3}" destId="{E00F7065-4D0E-48C8-8869-A2BB19AE6D60}" srcOrd="0" destOrd="0" parTransId="{B7BFADA8-471E-4B70-8F3A-2BB54AC865A2}" sibTransId="{72F3678F-D5A2-4C38-A1A0-5E45C4C5E722}"/>
    <dgm:cxn modelId="{7A865228-E18A-4D86-8A58-E90AAAA4DE63}" type="presOf" srcId="{2E823237-E9EA-460F-BCA5-42B0C13D58B3}" destId="{72A22F67-A092-4DA2-AB46-B16BF4C824B5}" srcOrd="0" destOrd="0" presId="urn:microsoft.com/office/officeart/2005/8/layout/target3"/>
    <dgm:cxn modelId="{FD2E138E-B5ED-41F8-B4BE-B1515F40464B}" type="presOf" srcId="{E00F7065-4D0E-48C8-8869-A2BB19AE6D60}" destId="{32947DE6-D3A7-466C-94A4-845B28049690}" srcOrd="0" destOrd="0" presId="urn:microsoft.com/office/officeart/2005/8/layout/target3"/>
    <dgm:cxn modelId="{A32161D0-82A2-4FEF-8398-842F07A60208}" type="presOf" srcId="{E00F7065-4D0E-48C8-8869-A2BB19AE6D60}" destId="{6167DEAE-6E52-40EC-89F6-340AFED081A6}" srcOrd="1" destOrd="0" presId="urn:microsoft.com/office/officeart/2005/8/layout/target3"/>
    <dgm:cxn modelId="{015C3931-DE50-4306-860F-AAA500C1FE27}" type="presParOf" srcId="{72A22F67-A092-4DA2-AB46-B16BF4C824B5}" destId="{CF341C1F-9D31-4A1F-B4E0-34E51DA31EA7}" srcOrd="0" destOrd="0" presId="urn:microsoft.com/office/officeart/2005/8/layout/target3"/>
    <dgm:cxn modelId="{8D06385F-74E0-4517-86E2-FE6F94A306B4}" type="presParOf" srcId="{72A22F67-A092-4DA2-AB46-B16BF4C824B5}" destId="{9700F2A6-3121-4190-B23F-EDB8CB3F466A}" srcOrd="1" destOrd="0" presId="urn:microsoft.com/office/officeart/2005/8/layout/target3"/>
    <dgm:cxn modelId="{6D29F80A-518E-49C6-B87E-362908EE8053}" type="presParOf" srcId="{72A22F67-A092-4DA2-AB46-B16BF4C824B5}" destId="{32947DE6-D3A7-466C-94A4-845B28049690}" srcOrd="2" destOrd="0" presId="urn:microsoft.com/office/officeart/2005/8/layout/target3"/>
    <dgm:cxn modelId="{7E1DAC0B-02B6-44E9-80C1-564A9544A2F8}" type="presParOf" srcId="{72A22F67-A092-4DA2-AB46-B16BF4C824B5}" destId="{6167DEAE-6E52-40EC-89F6-340AFED081A6}"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3C74D92-319E-4831-ADB1-12A15D2C95AE}" type="doc">
      <dgm:prSet loTypeId="urn:microsoft.com/office/officeart/2005/8/layout/target3" loCatId="relationship" qsTypeId="urn:microsoft.com/office/officeart/2005/8/quickstyle/simple1" qsCatId="simple" csTypeId="urn:microsoft.com/office/officeart/2005/8/colors/accent3_5" csCatId="accent3" phldr="1"/>
      <dgm:spPr/>
      <dgm:t>
        <a:bodyPr/>
        <a:lstStyle/>
        <a:p>
          <a:endParaRPr lang="it-IT"/>
        </a:p>
      </dgm:t>
    </dgm:pt>
    <dgm:pt modelId="{DC78782E-4739-4A77-8819-1E490C20BDBA}">
      <dgm:prSet/>
      <dgm:spPr/>
      <dgm:t>
        <a:bodyPr/>
        <a:lstStyle/>
        <a:p>
          <a:pPr algn="l" rtl="0"/>
          <a:r>
            <a:rPr lang="it-IT" b="1" dirty="0" smtClean="0"/>
            <a:t>Kit di Firma Digitale</a:t>
          </a:r>
          <a:endParaRPr lang="it-IT" b="1" dirty="0"/>
        </a:p>
      </dgm:t>
    </dgm:pt>
    <dgm:pt modelId="{6AFFA2B3-130A-4559-B975-EB2ACB504240}" type="parTrans" cxnId="{70C0A20C-D902-4A86-B31B-B992DA8AD95C}">
      <dgm:prSet/>
      <dgm:spPr/>
      <dgm:t>
        <a:bodyPr/>
        <a:lstStyle/>
        <a:p>
          <a:pPr algn="l"/>
          <a:endParaRPr lang="it-IT" b="1"/>
        </a:p>
      </dgm:t>
    </dgm:pt>
    <dgm:pt modelId="{923A1E68-C5A9-47E7-8E72-5AF28C1F23B8}" type="sibTrans" cxnId="{70C0A20C-D902-4A86-B31B-B992DA8AD95C}">
      <dgm:prSet/>
      <dgm:spPr/>
      <dgm:t>
        <a:bodyPr/>
        <a:lstStyle/>
        <a:p>
          <a:pPr algn="l"/>
          <a:endParaRPr lang="it-IT" b="1"/>
        </a:p>
      </dgm:t>
    </dgm:pt>
    <dgm:pt modelId="{BE82C88B-8F33-4F64-AB67-3D74C47526E1}" type="pres">
      <dgm:prSet presAssocID="{C3C74D92-319E-4831-ADB1-12A15D2C95AE}" presName="Name0" presStyleCnt="0">
        <dgm:presLayoutVars>
          <dgm:chMax val="7"/>
          <dgm:dir/>
          <dgm:animLvl val="lvl"/>
          <dgm:resizeHandles val="exact"/>
        </dgm:presLayoutVars>
      </dgm:prSet>
      <dgm:spPr/>
      <dgm:t>
        <a:bodyPr/>
        <a:lstStyle/>
        <a:p>
          <a:endParaRPr lang="it-IT"/>
        </a:p>
      </dgm:t>
    </dgm:pt>
    <dgm:pt modelId="{9A700073-1F7D-4757-814D-BE9F312C2F26}" type="pres">
      <dgm:prSet presAssocID="{DC78782E-4739-4A77-8819-1E490C20BDBA}" presName="circle1" presStyleLbl="node1" presStyleIdx="0" presStyleCnt="1"/>
      <dgm:spPr/>
    </dgm:pt>
    <dgm:pt modelId="{C6950817-17D7-478A-B696-FD522220B951}" type="pres">
      <dgm:prSet presAssocID="{DC78782E-4739-4A77-8819-1E490C20BDBA}" presName="space" presStyleCnt="0"/>
      <dgm:spPr/>
    </dgm:pt>
    <dgm:pt modelId="{98E0AD4F-3C7E-4DD0-B165-BBB9EEC02B48}" type="pres">
      <dgm:prSet presAssocID="{DC78782E-4739-4A77-8819-1E490C20BDBA}" presName="rect1" presStyleLbl="alignAcc1" presStyleIdx="0" presStyleCnt="1"/>
      <dgm:spPr/>
      <dgm:t>
        <a:bodyPr/>
        <a:lstStyle/>
        <a:p>
          <a:endParaRPr lang="it-IT"/>
        </a:p>
      </dgm:t>
    </dgm:pt>
    <dgm:pt modelId="{A4DF8A7E-EA88-4192-8AD5-34BFA3A39890}" type="pres">
      <dgm:prSet presAssocID="{DC78782E-4739-4A77-8819-1E490C20BDBA}" presName="rect1ParTxNoCh" presStyleLbl="alignAcc1" presStyleIdx="0" presStyleCnt="1">
        <dgm:presLayoutVars>
          <dgm:chMax val="1"/>
          <dgm:bulletEnabled val="1"/>
        </dgm:presLayoutVars>
      </dgm:prSet>
      <dgm:spPr/>
      <dgm:t>
        <a:bodyPr/>
        <a:lstStyle/>
        <a:p>
          <a:endParaRPr lang="it-IT"/>
        </a:p>
      </dgm:t>
    </dgm:pt>
  </dgm:ptLst>
  <dgm:cxnLst>
    <dgm:cxn modelId="{D155F8A9-8763-4943-B19F-E0C631AB7E10}" type="presOf" srcId="{C3C74D92-319E-4831-ADB1-12A15D2C95AE}" destId="{BE82C88B-8F33-4F64-AB67-3D74C47526E1}" srcOrd="0" destOrd="0" presId="urn:microsoft.com/office/officeart/2005/8/layout/target3"/>
    <dgm:cxn modelId="{70C0A20C-D902-4A86-B31B-B992DA8AD95C}" srcId="{C3C74D92-319E-4831-ADB1-12A15D2C95AE}" destId="{DC78782E-4739-4A77-8819-1E490C20BDBA}" srcOrd="0" destOrd="0" parTransId="{6AFFA2B3-130A-4559-B975-EB2ACB504240}" sibTransId="{923A1E68-C5A9-47E7-8E72-5AF28C1F23B8}"/>
    <dgm:cxn modelId="{D2B5D492-76A2-4374-94C0-F0F93196D6D4}" type="presOf" srcId="{DC78782E-4739-4A77-8819-1E490C20BDBA}" destId="{A4DF8A7E-EA88-4192-8AD5-34BFA3A39890}" srcOrd="1" destOrd="0" presId="urn:microsoft.com/office/officeart/2005/8/layout/target3"/>
    <dgm:cxn modelId="{623C793B-51A0-4C92-93A9-1F6B01AD5BBC}" type="presOf" srcId="{DC78782E-4739-4A77-8819-1E490C20BDBA}" destId="{98E0AD4F-3C7E-4DD0-B165-BBB9EEC02B48}" srcOrd="0" destOrd="0" presId="urn:microsoft.com/office/officeart/2005/8/layout/target3"/>
    <dgm:cxn modelId="{818021E2-35B3-4EDA-9C85-099A902FE6CA}" type="presParOf" srcId="{BE82C88B-8F33-4F64-AB67-3D74C47526E1}" destId="{9A700073-1F7D-4757-814D-BE9F312C2F26}" srcOrd="0" destOrd="0" presId="urn:microsoft.com/office/officeart/2005/8/layout/target3"/>
    <dgm:cxn modelId="{05CA746A-3C12-4017-BF9C-54F45AFCBAC5}" type="presParOf" srcId="{BE82C88B-8F33-4F64-AB67-3D74C47526E1}" destId="{C6950817-17D7-478A-B696-FD522220B951}" srcOrd="1" destOrd="0" presId="urn:microsoft.com/office/officeart/2005/8/layout/target3"/>
    <dgm:cxn modelId="{4AE7DDE9-F45B-43A9-AF55-62016AF658FA}" type="presParOf" srcId="{BE82C88B-8F33-4F64-AB67-3D74C47526E1}" destId="{98E0AD4F-3C7E-4DD0-B165-BBB9EEC02B48}" srcOrd="2" destOrd="0" presId="urn:microsoft.com/office/officeart/2005/8/layout/target3"/>
    <dgm:cxn modelId="{68CEC73A-4FFF-455D-BF24-2E66A7D2E4EA}" type="presParOf" srcId="{BE82C88B-8F33-4F64-AB67-3D74C47526E1}" destId="{A4DF8A7E-EA88-4192-8AD5-34BFA3A39890}"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DF7C1E9-2292-4B77-A96F-8ECCCCD316E0}" type="doc">
      <dgm:prSet loTypeId="urn:microsoft.com/office/officeart/2005/8/layout/hierarchy3" loCatId="hierarchy" qsTypeId="urn:microsoft.com/office/officeart/2005/8/quickstyle/simple1" qsCatId="simple" csTypeId="urn:microsoft.com/office/officeart/2005/8/colors/accent3_3" csCatId="accent3" phldr="1"/>
      <dgm:spPr/>
      <dgm:t>
        <a:bodyPr/>
        <a:lstStyle/>
        <a:p>
          <a:endParaRPr lang="it-IT"/>
        </a:p>
      </dgm:t>
    </dgm:pt>
    <dgm:pt modelId="{88B3F3C9-93D2-49AD-9922-C8EEFE860CDC}">
      <dgm:prSet/>
      <dgm:spPr/>
      <dgm:t>
        <a:bodyPr/>
        <a:lstStyle/>
        <a:p>
          <a:pPr rtl="0"/>
          <a:r>
            <a:rPr lang="it-IT" dirty="0" smtClean="0"/>
            <a:t>Kit di Firma Digitale formato Standard</a:t>
          </a:r>
          <a:endParaRPr lang="it-IT" dirty="0"/>
        </a:p>
      </dgm:t>
    </dgm:pt>
    <dgm:pt modelId="{6FDB2583-B444-4B67-9B50-E32BBDD966B8}" type="parTrans" cxnId="{900126BA-1DB7-41AA-9F18-5F192EEE51E0}">
      <dgm:prSet/>
      <dgm:spPr/>
      <dgm:t>
        <a:bodyPr/>
        <a:lstStyle/>
        <a:p>
          <a:endParaRPr lang="it-IT"/>
        </a:p>
      </dgm:t>
    </dgm:pt>
    <dgm:pt modelId="{CB9C92C1-95A1-4B5B-899C-18293D9D0821}" type="sibTrans" cxnId="{900126BA-1DB7-41AA-9F18-5F192EEE51E0}">
      <dgm:prSet/>
      <dgm:spPr/>
      <dgm:t>
        <a:bodyPr/>
        <a:lstStyle/>
        <a:p>
          <a:endParaRPr lang="it-IT"/>
        </a:p>
      </dgm:t>
    </dgm:pt>
    <dgm:pt modelId="{3BDDCE78-57A2-4547-9117-D32815A52C8B}">
      <dgm:prSet/>
      <dgm:spPr/>
      <dgm:t>
        <a:bodyPr/>
        <a:lstStyle/>
        <a:p>
          <a:pPr rtl="0"/>
          <a:r>
            <a:rPr lang="it-IT" dirty="0" smtClean="0"/>
            <a:t>Smart card formato standard ISO-CR80</a:t>
          </a:r>
          <a:endParaRPr lang="it-IT" dirty="0"/>
        </a:p>
      </dgm:t>
    </dgm:pt>
    <dgm:pt modelId="{72900565-C82A-4D91-9E69-44810E0FD302}" type="parTrans" cxnId="{68AE0808-722B-4950-B0CA-AFB3F7746279}">
      <dgm:prSet/>
      <dgm:spPr/>
      <dgm:t>
        <a:bodyPr/>
        <a:lstStyle/>
        <a:p>
          <a:endParaRPr lang="it-IT"/>
        </a:p>
      </dgm:t>
    </dgm:pt>
    <dgm:pt modelId="{12AE9397-55A8-439C-8AFF-4D10F9696684}" type="sibTrans" cxnId="{68AE0808-722B-4950-B0CA-AFB3F7746279}">
      <dgm:prSet/>
      <dgm:spPr/>
      <dgm:t>
        <a:bodyPr/>
        <a:lstStyle/>
        <a:p>
          <a:endParaRPr lang="it-IT"/>
        </a:p>
      </dgm:t>
    </dgm:pt>
    <dgm:pt modelId="{626D02AB-03D7-4586-90BB-F94EFA5BC611}">
      <dgm:prSet/>
      <dgm:spPr/>
      <dgm:t>
        <a:bodyPr/>
        <a:lstStyle/>
        <a:p>
          <a:pPr rtl="0"/>
          <a:r>
            <a:rPr lang="it-IT" dirty="0" smtClean="0"/>
            <a:t>Lettore di Smart Card “da tavolo”</a:t>
          </a:r>
          <a:endParaRPr lang="it-IT" dirty="0"/>
        </a:p>
      </dgm:t>
    </dgm:pt>
    <dgm:pt modelId="{8520C551-F5C6-4DA8-A92E-8C214DA4D494}" type="parTrans" cxnId="{551B872B-6B46-49DD-85BF-1863FEFFD6C2}">
      <dgm:prSet/>
      <dgm:spPr/>
      <dgm:t>
        <a:bodyPr/>
        <a:lstStyle/>
        <a:p>
          <a:endParaRPr lang="it-IT"/>
        </a:p>
      </dgm:t>
    </dgm:pt>
    <dgm:pt modelId="{CC5EDD8B-DBA1-4124-891E-D923A57D9A84}" type="sibTrans" cxnId="{551B872B-6B46-49DD-85BF-1863FEFFD6C2}">
      <dgm:prSet/>
      <dgm:spPr/>
      <dgm:t>
        <a:bodyPr/>
        <a:lstStyle/>
        <a:p>
          <a:endParaRPr lang="it-IT"/>
        </a:p>
      </dgm:t>
    </dgm:pt>
    <dgm:pt modelId="{9F38825C-C503-44F8-9C3A-917191E143F0}">
      <dgm:prSet/>
      <dgm:spPr/>
      <dgm:t>
        <a:bodyPr/>
        <a:lstStyle/>
        <a:p>
          <a:pPr rtl="0"/>
          <a:r>
            <a:rPr lang="it-IT" dirty="0" smtClean="0"/>
            <a:t>Kit di Firma Digitale formato Business Key</a:t>
          </a:r>
          <a:endParaRPr lang="it-IT" dirty="0"/>
        </a:p>
      </dgm:t>
    </dgm:pt>
    <dgm:pt modelId="{AEA055A5-CB2C-4786-98D5-FEA52BF7DA50}" type="parTrans" cxnId="{32C0A314-0658-4831-A467-2D7BBA22F4AC}">
      <dgm:prSet/>
      <dgm:spPr/>
      <dgm:t>
        <a:bodyPr/>
        <a:lstStyle/>
        <a:p>
          <a:endParaRPr lang="it-IT"/>
        </a:p>
      </dgm:t>
    </dgm:pt>
    <dgm:pt modelId="{C2E59C6D-C06F-4EBF-B101-8D9DD255BF53}" type="sibTrans" cxnId="{32C0A314-0658-4831-A467-2D7BBA22F4AC}">
      <dgm:prSet/>
      <dgm:spPr/>
      <dgm:t>
        <a:bodyPr/>
        <a:lstStyle/>
        <a:p>
          <a:endParaRPr lang="it-IT"/>
        </a:p>
      </dgm:t>
    </dgm:pt>
    <dgm:pt modelId="{0FC80CC5-84F2-4353-8DF6-604EDDD41C31}">
      <dgm:prSet/>
      <dgm:spPr/>
      <dgm:t>
        <a:bodyPr/>
        <a:lstStyle/>
        <a:p>
          <a:pPr rtl="0"/>
          <a:r>
            <a:rPr lang="it-IT" dirty="0" smtClean="0"/>
            <a:t>Smart card formato plug-in</a:t>
          </a:r>
          <a:endParaRPr lang="it-IT" dirty="0"/>
        </a:p>
      </dgm:t>
    </dgm:pt>
    <dgm:pt modelId="{5ACCF780-F42D-4407-AC90-7265C3C33FDD}" type="parTrans" cxnId="{DE46092B-6920-4885-94E9-A3772C143184}">
      <dgm:prSet/>
      <dgm:spPr/>
      <dgm:t>
        <a:bodyPr/>
        <a:lstStyle/>
        <a:p>
          <a:endParaRPr lang="it-IT"/>
        </a:p>
      </dgm:t>
    </dgm:pt>
    <dgm:pt modelId="{8062583F-8F4B-48ED-86F1-0FE8F7B3A8D4}" type="sibTrans" cxnId="{DE46092B-6920-4885-94E9-A3772C143184}">
      <dgm:prSet/>
      <dgm:spPr/>
      <dgm:t>
        <a:bodyPr/>
        <a:lstStyle/>
        <a:p>
          <a:endParaRPr lang="it-IT"/>
        </a:p>
      </dgm:t>
    </dgm:pt>
    <dgm:pt modelId="{A2690CA6-CB69-49F4-B787-E357D75FFF7E}">
      <dgm:prSet/>
      <dgm:spPr/>
      <dgm:t>
        <a:bodyPr/>
        <a:lstStyle/>
        <a:p>
          <a:pPr rtl="0"/>
          <a:r>
            <a:rPr lang="it-IT" dirty="0" smtClean="0"/>
            <a:t>Lettore di Smart Card formato “Business Key”</a:t>
          </a:r>
          <a:endParaRPr lang="it-IT" dirty="0"/>
        </a:p>
      </dgm:t>
    </dgm:pt>
    <dgm:pt modelId="{DDEB6B0E-098C-458E-9303-5B2AF34CCE3F}" type="parTrans" cxnId="{D6E28FAC-F958-43C6-8574-FBE1111E04A5}">
      <dgm:prSet/>
      <dgm:spPr/>
      <dgm:t>
        <a:bodyPr/>
        <a:lstStyle/>
        <a:p>
          <a:endParaRPr lang="it-IT"/>
        </a:p>
      </dgm:t>
    </dgm:pt>
    <dgm:pt modelId="{58635C0E-BD0F-4CF7-80D3-D7C083DEC917}" type="sibTrans" cxnId="{D6E28FAC-F958-43C6-8574-FBE1111E04A5}">
      <dgm:prSet/>
      <dgm:spPr/>
      <dgm:t>
        <a:bodyPr/>
        <a:lstStyle/>
        <a:p>
          <a:endParaRPr lang="it-IT"/>
        </a:p>
      </dgm:t>
    </dgm:pt>
    <dgm:pt modelId="{C623AFCF-6F07-4CD0-8D19-EE7F68D9DC65}">
      <dgm:prSet/>
      <dgm:spPr/>
      <dgm:t>
        <a:bodyPr/>
        <a:lstStyle/>
        <a:p>
          <a:pPr rtl="0"/>
          <a:r>
            <a:rPr lang="it-IT" dirty="0" smtClean="0"/>
            <a:t>Entrambe le tipologie di Kit richiedono l’installazione dei driver della Smart card, del lettore di Smart Card e del software di Firma Digitale.</a:t>
          </a:r>
          <a:endParaRPr lang="it-IT" dirty="0"/>
        </a:p>
      </dgm:t>
    </dgm:pt>
    <dgm:pt modelId="{381C61C3-0235-4B99-883E-1F3C4023C82A}" type="parTrans" cxnId="{CFCD0E0E-F0A6-4A67-AF75-2B6312AD3DDE}">
      <dgm:prSet/>
      <dgm:spPr/>
      <dgm:t>
        <a:bodyPr/>
        <a:lstStyle/>
        <a:p>
          <a:endParaRPr lang="it-IT"/>
        </a:p>
      </dgm:t>
    </dgm:pt>
    <dgm:pt modelId="{B325A850-EDF8-4F75-BEE9-2A5570BB70EA}" type="sibTrans" cxnId="{CFCD0E0E-F0A6-4A67-AF75-2B6312AD3DDE}">
      <dgm:prSet/>
      <dgm:spPr/>
      <dgm:t>
        <a:bodyPr/>
        <a:lstStyle/>
        <a:p>
          <a:endParaRPr lang="it-IT"/>
        </a:p>
      </dgm:t>
    </dgm:pt>
    <dgm:pt modelId="{9D37809F-EAA3-49F5-B58C-CAA41D30D51A}" type="pres">
      <dgm:prSet presAssocID="{DDF7C1E9-2292-4B77-A96F-8ECCCCD316E0}" presName="diagram" presStyleCnt="0">
        <dgm:presLayoutVars>
          <dgm:chPref val="1"/>
          <dgm:dir/>
          <dgm:animOne val="branch"/>
          <dgm:animLvl val="lvl"/>
          <dgm:resizeHandles/>
        </dgm:presLayoutVars>
      </dgm:prSet>
      <dgm:spPr/>
      <dgm:t>
        <a:bodyPr/>
        <a:lstStyle/>
        <a:p>
          <a:endParaRPr lang="it-IT"/>
        </a:p>
      </dgm:t>
    </dgm:pt>
    <dgm:pt modelId="{FE938397-0798-46D0-A20A-2DFE9D63EA69}" type="pres">
      <dgm:prSet presAssocID="{88B3F3C9-93D2-49AD-9922-C8EEFE860CDC}" presName="root" presStyleCnt="0"/>
      <dgm:spPr/>
    </dgm:pt>
    <dgm:pt modelId="{CED321BA-CACA-433F-AA84-32D44F04C108}" type="pres">
      <dgm:prSet presAssocID="{88B3F3C9-93D2-49AD-9922-C8EEFE860CDC}" presName="rootComposite" presStyleCnt="0"/>
      <dgm:spPr/>
    </dgm:pt>
    <dgm:pt modelId="{9A9D56A2-7C96-4D33-B39D-0A1A8F31CD39}" type="pres">
      <dgm:prSet presAssocID="{88B3F3C9-93D2-49AD-9922-C8EEFE860CDC}" presName="rootText" presStyleLbl="node1" presStyleIdx="0" presStyleCnt="3"/>
      <dgm:spPr/>
      <dgm:t>
        <a:bodyPr/>
        <a:lstStyle/>
        <a:p>
          <a:endParaRPr lang="it-IT"/>
        </a:p>
      </dgm:t>
    </dgm:pt>
    <dgm:pt modelId="{B21C25E3-8823-4EDD-A9F4-72DE6FA61ECA}" type="pres">
      <dgm:prSet presAssocID="{88B3F3C9-93D2-49AD-9922-C8EEFE860CDC}" presName="rootConnector" presStyleLbl="node1" presStyleIdx="0" presStyleCnt="3"/>
      <dgm:spPr/>
      <dgm:t>
        <a:bodyPr/>
        <a:lstStyle/>
        <a:p>
          <a:endParaRPr lang="it-IT"/>
        </a:p>
      </dgm:t>
    </dgm:pt>
    <dgm:pt modelId="{9B8BF452-CA9C-4BF2-9FD1-F6A90F37E228}" type="pres">
      <dgm:prSet presAssocID="{88B3F3C9-93D2-49AD-9922-C8EEFE860CDC}" presName="childShape" presStyleCnt="0"/>
      <dgm:spPr/>
    </dgm:pt>
    <dgm:pt modelId="{CCEE747F-4ECF-4B20-B345-E81E725BAC02}" type="pres">
      <dgm:prSet presAssocID="{72900565-C82A-4D91-9E69-44810E0FD302}" presName="Name13" presStyleLbl="parChTrans1D2" presStyleIdx="0" presStyleCnt="4"/>
      <dgm:spPr/>
      <dgm:t>
        <a:bodyPr/>
        <a:lstStyle/>
        <a:p>
          <a:endParaRPr lang="it-IT"/>
        </a:p>
      </dgm:t>
    </dgm:pt>
    <dgm:pt modelId="{3E4E14A4-8DF2-4810-A1F8-2B6AD7459C20}" type="pres">
      <dgm:prSet presAssocID="{3BDDCE78-57A2-4547-9117-D32815A52C8B}" presName="childText" presStyleLbl="bgAcc1" presStyleIdx="0" presStyleCnt="4">
        <dgm:presLayoutVars>
          <dgm:bulletEnabled val="1"/>
        </dgm:presLayoutVars>
      </dgm:prSet>
      <dgm:spPr/>
      <dgm:t>
        <a:bodyPr/>
        <a:lstStyle/>
        <a:p>
          <a:endParaRPr lang="it-IT"/>
        </a:p>
      </dgm:t>
    </dgm:pt>
    <dgm:pt modelId="{B50A1638-ADBC-451E-9112-BE5FDA525CD3}" type="pres">
      <dgm:prSet presAssocID="{8520C551-F5C6-4DA8-A92E-8C214DA4D494}" presName="Name13" presStyleLbl="parChTrans1D2" presStyleIdx="1" presStyleCnt="4"/>
      <dgm:spPr/>
      <dgm:t>
        <a:bodyPr/>
        <a:lstStyle/>
        <a:p>
          <a:endParaRPr lang="it-IT"/>
        </a:p>
      </dgm:t>
    </dgm:pt>
    <dgm:pt modelId="{A2FDCF66-4E46-4506-AAEE-01EE82DF1384}" type="pres">
      <dgm:prSet presAssocID="{626D02AB-03D7-4586-90BB-F94EFA5BC611}" presName="childText" presStyleLbl="bgAcc1" presStyleIdx="1" presStyleCnt="4">
        <dgm:presLayoutVars>
          <dgm:bulletEnabled val="1"/>
        </dgm:presLayoutVars>
      </dgm:prSet>
      <dgm:spPr/>
      <dgm:t>
        <a:bodyPr/>
        <a:lstStyle/>
        <a:p>
          <a:endParaRPr lang="it-IT"/>
        </a:p>
      </dgm:t>
    </dgm:pt>
    <dgm:pt modelId="{01A54C88-02D4-4C80-88D5-3F02036EC460}" type="pres">
      <dgm:prSet presAssocID="{9F38825C-C503-44F8-9C3A-917191E143F0}" presName="root" presStyleCnt="0"/>
      <dgm:spPr/>
    </dgm:pt>
    <dgm:pt modelId="{BD442BBD-7561-469C-911A-2295BE29BD8D}" type="pres">
      <dgm:prSet presAssocID="{9F38825C-C503-44F8-9C3A-917191E143F0}" presName="rootComposite" presStyleCnt="0"/>
      <dgm:spPr/>
    </dgm:pt>
    <dgm:pt modelId="{F4FFC601-6C4D-465A-A31B-8B12444CF56F}" type="pres">
      <dgm:prSet presAssocID="{9F38825C-C503-44F8-9C3A-917191E143F0}" presName="rootText" presStyleLbl="node1" presStyleIdx="1" presStyleCnt="3"/>
      <dgm:spPr/>
      <dgm:t>
        <a:bodyPr/>
        <a:lstStyle/>
        <a:p>
          <a:endParaRPr lang="it-IT"/>
        </a:p>
      </dgm:t>
    </dgm:pt>
    <dgm:pt modelId="{EF599CB9-5E4B-4987-AF11-984770B5F12A}" type="pres">
      <dgm:prSet presAssocID="{9F38825C-C503-44F8-9C3A-917191E143F0}" presName="rootConnector" presStyleLbl="node1" presStyleIdx="1" presStyleCnt="3"/>
      <dgm:spPr/>
      <dgm:t>
        <a:bodyPr/>
        <a:lstStyle/>
        <a:p>
          <a:endParaRPr lang="it-IT"/>
        </a:p>
      </dgm:t>
    </dgm:pt>
    <dgm:pt modelId="{1B890586-84AF-4494-89E1-B7CD08E5359C}" type="pres">
      <dgm:prSet presAssocID="{9F38825C-C503-44F8-9C3A-917191E143F0}" presName="childShape" presStyleCnt="0"/>
      <dgm:spPr/>
    </dgm:pt>
    <dgm:pt modelId="{9887B99E-B8BD-4021-8FBB-BB43C76B1FE6}" type="pres">
      <dgm:prSet presAssocID="{5ACCF780-F42D-4407-AC90-7265C3C33FDD}" presName="Name13" presStyleLbl="parChTrans1D2" presStyleIdx="2" presStyleCnt="4"/>
      <dgm:spPr/>
      <dgm:t>
        <a:bodyPr/>
        <a:lstStyle/>
        <a:p>
          <a:endParaRPr lang="it-IT"/>
        </a:p>
      </dgm:t>
    </dgm:pt>
    <dgm:pt modelId="{C5ADF328-A131-4BF1-88D2-829FE4EB6C3E}" type="pres">
      <dgm:prSet presAssocID="{0FC80CC5-84F2-4353-8DF6-604EDDD41C31}" presName="childText" presStyleLbl="bgAcc1" presStyleIdx="2" presStyleCnt="4">
        <dgm:presLayoutVars>
          <dgm:bulletEnabled val="1"/>
        </dgm:presLayoutVars>
      </dgm:prSet>
      <dgm:spPr/>
      <dgm:t>
        <a:bodyPr/>
        <a:lstStyle/>
        <a:p>
          <a:endParaRPr lang="it-IT"/>
        </a:p>
      </dgm:t>
    </dgm:pt>
    <dgm:pt modelId="{FCCDE8C3-3CC0-4067-9B68-3BC6D24AD263}" type="pres">
      <dgm:prSet presAssocID="{DDEB6B0E-098C-458E-9303-5B2AF34CCE3F}" presName="Name13" presStyleLbl="parChTrans1D2" presStyleIdx="3" presStyleCnt="4"/>
      <dgm:spPr/>
      <dgm:t>
        <a:bodyPr/>
        <a:lstStyle/>
        <a:p>
          <a:endParaRPr lang="it-IT"/>
        </a:p>
      </dgm:t>
    </dgm:pt>
    <dgm:pt modelId="{2C1ABCE9-F1F2-4B7B-95B1-68C99D0798F8}" type="pres">
      <dgm:prSet presAssocID="{A2690CA6-CB69-49F4-B787-E357D75FFF7E}" presName="childText" presStyleLbl="bgAcc1" presStyleIdx="3" presStyleCnt="4">
        <dgm:presLayoutVars>
          <dgm:bulletEnabled val="1"/>
        </dgm:presLayoutVars>
      </dgm:prSet>
      <dgm:spPr/>
      <dgm:t>
        <a:bodyPr/>
        <a:lstStyle/>
        <a:p>
          <a:endParaRPr lang="it-IT"/>
        </a:p>
      </dgm:t>
    </dgm:pt>
    <dgm:pt modelId="{3EC7404C-A547-4A69-94C4-AF7FF4E55735}" type="pres">
      <dgm:prSet presAssocID="{C623AFCF-6F07-4CD0-8D19-EE7F68D9DC65}" presName="root" presStyleCnt="0"/>
      <dgm:spPr/>
    </dgm:pt>
    <dgm:pt modelId="{FE7A18CA-D921-4B1A-9AB6-6E6BAFD33CC9}" type="pres">
      <dgm:prSet presAssocID="{C623AFCF-6F07-4CD0-8D19-EE7F68D9DC65}" presName="rootComposite" presStyleCnt="0"/>
      <dgm:spPr/>
    </dgm:pt>
    <dgm:pt modelId="{1C932D51-C2B0-4DA7-9EDF-BA038092CE8F}" type="pres">
      <dgm:prSet presAssocID="{C623AFCF-6F07-4CD0-8D19-EE7F68D9DC65}" presName="rootText" presStyleLbl="node1" presStyleIdx="2" presStyleCnt="3" custScaleY="200010"/>
      <dgm:spPr/>
      <dgm:t>
        <a:bodyPr/>
        <a:lstStyle/>
        <a:p>
          <a:endParaRPr lang="it-IT"/>
        </a:p>
      </dgm:t>
    </dgm:pt>
    <dgm:pt modelId="{CD221429-6D56-450A-A057-16640EBD2A21}" type="pres">
      <dgm:prSet presAssocID="{C623AFCF-6F07-4CD0-8D19-EE7F68D9DC65}" presName="rootConnector" presStyleLbl="node1" presStyleIdx="2" presStyleCnt="3"/>
      <dgm:spPr/>
      <dgm:t>
        <a:bodyPr/>
        <a:lstStyle/>
        <a:p>
          <a:endParaRPr lang="it-IT"/>
        </a:p>
      </dgm:t>
    </dgm:pt>
    <dgm:pt modelId="{40324121-3B5F-4A15-AB73-A04574CACA73}" type="pres">
      <dgm:prSet presAssocID="{C623AFCF-6F07-4CD0-8D19-EE7F68D9DC65}" presName="childShape" presStyleCnt="0"/>
      <dgm:spPr/>
    </dgm:pt>
  </dgm:ptLst>
  <dgm:cxnLst>
    <dgm:cxn modelId="{DA333FBB-143E-4E89-9AFD-2F3CAB374BF2}" type="presOf" srcId="{3BDDCE78-57A2-4547-9117-D32815A52C8B}" destId="{3E4E14A4-8DF2-4810-A1F8-2B6AD7459C20}" srcOrd="0" destOrd="0" presId="urn:microsoft.com/office/officeart/2005/8/layout/hierarchy3"/>
    <dgm:cxn modelId="{C9D07E39-B7E0-4759-B59C-6A969D0DCA85}" type="presOf" srcId="{C623AFCF-6F07-4CD0-8D19-EE7F68D9DC65}" destId="{1C932D51-C2B0-4DA7-9EDF-BA038092CE8F}" srcOrd="0" destOrd="0" presId="urn:microsoft.com/office/officeart/2005/8/layout/hierarchy3"/>
    <dgm:cxn modelId="{7B6C7C44-C8AF-4A0A-9ABC-B4D62F3E632D}" type="presOf" srcId="{8520C551-F5C6-4DA8-A92E-8C214DA4D494}" destId="{B50A1638-ADBC-451E-9112-BE5FDA525CD3}" srcOrd="0" destOrd="0" presId="urn:microsoft.com/office/officeart/2005/8/layout/hierarchy3"/>
    <dgm:cxn modelId="{68AE0808-722B-4950-B0CA-AFB3F7746279}" srcId="{88B3F3C9-93D2-49AD-9922-C8EEFE860CDC}" destId="{3BDDCE78-57A2-4547-9117-D32815A52C8B}" srcOrd="0" destOrd="0" parTransId="{72900565-C82A-4D91-9E69-44810E0FD302}" sibTransId="{12AE9397-55A8-439C-8AFF-4D10F9696684}"/>
    <dgm:cxn modelId="{8809F067-D1F9-4B27-8453-42B1B7A0E8B7}" type="presOf" srcId="{0FC80CC5-84F2-4353-8DF6-604EDDD41C31}" destId="{C5ADF328-A131-4BF1-88D2-829FE4EB6C3E}" srcOrd="0" destOrd="0" presId="urn:microsoft.com/office/officeart/2005/8/layout/hierarchy3"/>
    <dgm:cxn modelId="{900126BA-1DB7-41AA-9F18-5F192EEE51E0}" srcId="{DDF7C1E9-2292-4B77-A96F-8ECCCCD316E0}" destId="{88B3F3C9-93D2-49AD-9922-C8EEFE860CDC}" srcOrd="0" destOrd="0" parTransId="{6FDB2583-B444-4B67-9B50-E32BBDD966B8}" sibTransId="{CB9C92C1-95A1-4B5B-899C-18293D9D0821}"/>
    <dgm:cxn modelId="{DE46092B-6920-4885-94E9-A3772C143184}" srcId="{9F38825C-C503-44F8-9C3A-917191E143F0}" destId="{0FC80CC5-84F2-4353-8DF6-604EDDD41C31}" srcOrd="0" destOrd="0" parTransId="{5ACCF780-F42D-4407-AC90-7265C3C33FDD}" sibTransId="{8062583F-8F4B-48ED-86F1-0FE8F7B3A8D4}"/>
    <dgm:cxn modelId="{3FE91137-3936-4AF4-99D7-FBF401B59C08}" type="presOf" srcId="{9F38825C-C503-44F8-9C3A-917191E143F0}" destId="{EF599CB9-5E4B-4987-AF11-984770B5F12A}" srcOrd="1" destOrd="0" presId="urn:microsoft.com/office/officeart/2005/8/layout/hierarchy3"/>
    <dgm:cxn modelId="{D6E28FAC-F958-43C6-8574-FBE1111E04A5}" srcId="{9F38825C-C503-44F8-9C3A-917191E143F0}" destId="{A2690CA6-CB69-49F4-B787-E357D75FFF7E}" srcOrd="1" destOrd="0" parTransId="{DDEB6B0E-098C-458E-9303-5B2AF34CCE3F}" sibTransId="{58635C0E-BD0F-4CF7-80D3-D7C083DEC917}"/>
    <dgm:cxn modelId="{010A5ABD-2692-4F76-B8B2-717CF0483E44}" type="presOf" srcId="{626D02AB-03D7-4586-90BB-F94EFA5BC611}" destId="{A2FDCF66-4E46-4506-AAEE-01EE82DF1384}" srcOrd="0" destOrd="0" presId="urn:microsoft.com/office/officeart/2005/8/layout/hierarchy3"/>
    <dgm:cxn modelId="{CFCD0E0E-F0A6-4A67-AF75-2B6312AD3DDE}" srcId="{DDF7C1E9-2292-4B77-A96F-8ECCCCD316E0}" destId="{C623AFCF-6F07-4CD0-8D19-EE7F68D9DC65}" srcOrd="2" destOrd="0" parTransId="{381C61C3-0235-4B99-883E-1F3C4023C82A}" sibTransId="{B325A850-EDF8-4F75-BEE9-2A5570BB70EA}"/>
    <dgm:cxn modelId="{B1CBF46F-7B2B-4967-B27A-947F408B6B3B}" type="presOf" srcId="{DDF7C1E9-2292-4B77-A96F-8ECCCCD316E0}" destId="{9D37809F-EAA3-49F5-B58C-CAA41D30D51A}" srcOrd="0" destOrd="0" presId="urn:microsoft.com/office/officeart/2005/8/layout/hierarchy3"/>
    <dgm:cxn modelId="{9D51664C-E44A-4416-AAA2-7FF23BCB07A7}" type="presOf" srcId="{72900565-C82A-4D91-9E69-44810E0FD302}" destId="{CCEE747F-4ECF-4B20-B345-E81E725BAC02}" srcOrd="0" destOrd="0" presId="urn:microsoft.com/office/officeart/2005/8/layout/hierarchy3"/>
    <dgm:cxn modelId="{C6A494EA-FE1A-4470-8B20-FAA13DC31876}" type="presOf" srcId="{88B3F3C9-93D2-49AD-9922-C8EEFE860CDC}" destId="{B21C25E3-8823-4EDD-A9F4-72DE6FA61ECA}" srcOrd="1" destOrd="0" presId="urn:microsoft.com/office/officeart/2005/8/layout/hierarchy3"/>
    <dgm:cxn modelId="{31E21AA7-5A8D-4739-8251-5100EDF35AA8}" type="presOf" srcId="{DDEB6B0E-098C-458E-9303-5B2AF34CCE3F}" destId="{FCCDE8C3-3CC0-4067-9B68-3BC6D24AD263}" srcOrd="0" destOrd="0" presId="urn:microsoft.com/office/officeart/2005/8/layout/hierarchy3"/>
    <dgm:cxn modelId="{728D0E11-0407-4060-B220-9EDE4282B3B9}" type="presOf" srcId="{88B3F3C9-93D2-49AD-9922-C8EEFE860CDC}" destId="{9A9D56A2-7C96-4D33-B39D-0A1A8F31CD39}" srcOrd="0" destOrd="0" presId="urn:microsoft.com/office/officeart/2005/8/layout/hierarchy3"/>
    <dgm:cxn modelId="{ABA432CF-2ADB-4A5A-88CC-58880925CA26}" type="presOf" srcId="{C623AFCF-6F07-4CD0-8D19-EE7F68D9DC65}" destId="{CD221429-6D56-450A-A057-16640EBD2A21}" srcOrd="1" destOrd="0" presId="urn:microsoft.com/office/officeart/2005/8/layout/hierarchy3"/>
    <dgm:cxn modelId="{50A0B6B4-6650-4734-80BC-AA8D194A094E}" type="presOf" srcId="{A2690CA6-CB69-49F4-B787-E357D75FFF7E}" destId="{2C1ABCE9-F1F2-4B7B-95B1-68C99D0798F8}" srcOrd="0" destOrd="0" presId="urn:microsoft.com/office/officeart/2005/8/layout/hierarchy3"/>
    <dgm:cxn modelId="{FD5F8222-487A-4E18-812A-1E3041343641}" type="presOf" srcId="{9F38825C-C503-44F8-9C3A-917191E143F0}" destId="{F4FFC601-6C4D-465A-A31B-8B12444CF56F}" srcOrd="0" destOrd="0" presId="urn:microsoft.com/office/officeart/2005/8/layout/hierarchy3"/>
    <dgm:cxn modelId="{551B872B-6B46-49DD-85BF-1863FEFFD6C2}" srcId="{88B3F3C9-93D2-49AD-9922-C8EEFE860CDC}" destId="{626D02AB-03D7-4586-90BB-F94EFA5BC611}" srcOrd="1" destOrd="0" parTransId="{8520C551-F5C6-4DA8-A92E-8C214DA4D494}" sibTransId="{CC5EDD8B-DBA1-4124-891E-D923A57D9A84}"/>
    <dgm:cxn modelId="{32C0A314-0658-4831-A467-2D7BBA22F4AC}" srcId="{DDF7C1E9-2292-4B77-A96F-8ECCCCD316E0}" destId="{9F38825C-C503-44F8-9C3A-917191E143F0}" srcOrd="1" destOrd="0" parTransId="{AEA055A5-CB2C-4786-98D5-FEA52BF7DA50}" sibTransId="{C2E59C6D-C06F-4EBF-B101-8D9DD255BF53}"/>
    <dgm:cxn modelId="{E70648F2-8931-498C-BCB8-20A24C3CB2C5}" type="presOf" srcId="{5ACCF780-F42D-4407-AC90-7265C3C33FDD}" destId="{9887B99E-B8BD-4021-8FBB-BB43C76B1FE6}" srcOrd="0" destOrd="0" presId="urn:microsoft.com/office/officeart/2005/8/layout/hierarchy3"/>
    <dgm:cxn modelId="{7C86D9C7-85ED-4822-920E-C5AEA3F47779}" type="presParOf" srcId="{9D37809F-EAA3-49F5-B58C-CAA41D30D51A}" destId="{FE938397-0798-46D0-A20A-2DFE9D63EA69}" srcOrd="0" destOrd="0" presId="urn:microsoft.com/office/officeart/2005/8/layout/hierarchy3"/>
    <dgm:cxn modelId="{13782A63-A893-405C-B4C9-1EBC004E9A4F}" type="presParOf" srcId="{FE938397-0798-46D0-A20A-2DFE9D63EA69}" destId="{CED321BA-CACA-433F-AA84-32D44F04C108}" srcOrd="0" destOrd="0" presId="urn:microsoft.com/office/officeart/2005/8/layout/hierarchy3"/>
    <dgm:cxn modelId="{D5577023-0BD1-4C30-82E0-AE309F83D275}" type="presParOf" srcId="{CED321BA-CACA-433F-AA84-32D44F04C108}" destId="{9A9D56A2-7C96-4D33-B39D-0A1A8F31CD39}" srcOrd="0" destOrd="0" presId="urn:microsoft.com/office/officeart/2005/8/layout/hierarchy3"/>
    <dgm:cxn modelId="{E029120B-3B74-4AAF-A045-BB79237B567C}" type="presParOf" srcId="{CED321BA-CACA-433F-AA84-32D44F04C108}" destId="{B21C25E3-8823-4EDD-A9F4-72DE6FA61ECA}" srcOrd="1" destOrd="0" presId="urn:microsoft.com/office/officeart/2005/8/layout/hierarchy3"/>
    <dgm:cxn modelId="{392CD68B-7647-4CAA-A6A6-09CAB651DDA1}" type="presParOf" srcId="{FE938397-0798-46D0-A20A-2DFE9D63EA69}" destId="{9B8BF452-CA9C-4BF2-9FD1-F6A90F37E228}" srcOrd="1" destOrd="0" presId="urn:microsoft.com/office/officeart/2005/8/layout/hierarchy3"/>
    <dgm:cxn modelId="{36FBAB13-8F0F-421A-8927-5D78DDECB506}" type="presParOf" srcId="{9B8BF452-CA9C-4BF2-9FD1-F6A90F37E228}" destId="{CCEE747F-4ECF-4B20-B345-E81E725BAC02}" srcOrd="0" destOrd="0" presId="urn:microsoft.com/office/officeart/2005/8/layout/hierarchy3"/>
    <dgm:cxn modelId="{513E094D-ED19-44E9-BDE6-BD2F7A59911D}" type="presParOf" srcId="{9B8BF452-CA9C-4BF2-9FD1-F6A90F37E228}" destId="{3E4E14A4-8DF2-4810-A1F8-2B6AD7459C20}" srcOrd="1" destOrd="0" presId="urn:microsoft.com/office/officeart/2005/8/layout/hierarchy3"/>
    <dgm:cxn modelId="{444526C2-5A75-4B6B-B19D-F04032503BFA}" type="presParOf" srcId="{9B8BF452-CA9C-4BF2-9FD1-F6A90F37E228}" destId="{B50A1638-ADBC-451E-9112-BE5FDA525CD3}" srcOrd="2" destOrd="0" presId="urn:microsoft.com/office/officeart/2005/8/layout/hierarchy3"/>
    <dgm:cxn modelId="{385F4C55-A5F0-42B5-B43C-3BC14011C34E}" type="presParOf" srcId="{9B8BF452-CA9C-4BF2-9FD1-F6A90F37E228}" destId="{A2FDCF66-4E46-4506-AAEE-01EE82DF1384}" srcOrd="3" destOrd="0" presId="urn:microsoft.com/office/officeart/2005/8/layout/hierarchy3"/>
    <dgm:cxn modelId="{0AA9E504-0E83-48E7-BD68-9692DD66934E}" type="presParOf" srcId="{9D37809F-EAA3-49F5-B58C-CAA41D30D51A}" destId="{01A54C88-02D4-4C80-88D5-3F02036EC460}" srcOrd="1" destOrd="0" presId="urn:microsoft.com/office/officeart/2005/8/layout/hierarchy3"/>
    <dgm:cxn modelId="{822EFE11-1D90-4E1A-AF54-4DFCFBA538B5}" type="presParOf" srcId="{01A54C88-02D4-4C80-88D5-3F02036EC460}" destId="{BD442BBD-7561-469C-911A-2295BE29BD8D}" srcOrd="0" destOrd="0" presId="urn:microsoft.com/office/officeart/2005/8/layout/hierarchy3"/>
    <dgm:cxn modelId="{AC41EA90-5E21-47C8-8F57-45864DF47CF6}" type="presParOf" srcId="{BD442BBD-7561-469C-911A-2295BE29BD8D}" destId="{F4FFC601-6C4D-465A-A31B-8B12444CF56F}" srcOrd="0" destOrd="0" presId="urn:microsoft.com/office/officeart/2005/8/layout/hierarchy3"/>
    <dgm:cxn modelId="{D542EA05-0482-47CB-A9F6-6EAA03D0E493}" type="presParOf" srcId="{BD442BBD-7561-469C-911A-2295BE29BD8D}" destId="{EF599CB9-5E4B-4987-AF11-984770B5F12A}" srcOrd="1" destOrd="0" presId="urn:microsoft.com/office/officeart/2005/8/layout/hierarchy3"/>
    <dgm:cxn modelId="{7ADD32CA-9DF8-4CBE-99F0-79519F706617}" type="presParOf" srcId="{01A54C88-02D4-4C80-88D5-3F02036EC460}" destId="{1B890586-84AF-4494-89E1-B7CD08E5359C}" srcOrd="1" destOrd="0" presId="urn:microsoft.com/office/officeart/2005/8/layout/hierarchy3"/>
    <dgm:cxn modelId="{1F952942-9AEF-4329-964E-FF398B24BBCB}" type="presParOf" srcId="{1B890586-84AF-4494-89E1-B7CD08E5359C}" destId="{9887B99E-B8BD-4021-8FBB-BB43C76B1FE6}" srcOrd="0" destOrd="0" presId="urn:microsoft.com/office/officeart/2005/8/layout/hierarchy3"/>
    <dgm:cxn modelId="{903FC5AE-6BC7-4D84-912F-AF184D3AA3A0}" type="presParOf" srcId="{1B890586-84AF-4494-89E1-B7CD08E5359C}" destId="{C5ADF328-A131-4BF1-88D2-829FE4EB6C3E}" srcOrd="1" destOrd="0" presId="urn:microsoft.com/office/officeart/2005/8/layout/hierarchy3"/>
    <dgm:cxn modelId="{50F37CDC-9A0A-44A6-9CE7-48885379E381}" type="presParOf" srcId="{1B890586-84AF-4494-89E1-B7CD08E5359C}" destId="{FCCDE8C3-3CC0-4067-9B68-3BC6D24AD263}" srcOrd="2" destOrd="0" presId="urn:microsoft.com/office/officeart/2005/8/layout/hierarchy3"/>
    <dgm:cxn modelId="{7366E888-9AA8-4B90-AE8D-256B52709D5A}" type="presParOf" srcId="{1B890586-84AF-4494-89E1-B7CD08E5359C}" destId="{2C1ABCE9-F1F2-4B7B-95B1-68C99D0798F8}" srcOrd="3" destOrd="0" presId="urn:microsoft.com/office/officeart/2005/8/layout/hierarchy3"/>
    <dgm:cxn modelId="{43E0858A-9BC6-4A80-A37D-D42A25C311F8}" type="presParOf" srcId="{9D37809F-EAA3-49F5-B58C-CAA41D30D51A}" destId="{3EC7404C-A547-4A69-94C4-AF7FF4E55735}" srcOrd="2" destOrd="0" presId="urn:microsoft.com/office/officeart/2005/8/layout/hierarchy3"/>
    <dgm:cxn modelId="{F15579A1-68A8-4BBD-835B-8940B1D2091D}" type="presParOf" srcId="{3EC7404C-A547-4A69-94C4-AF7FF4E55735}" destId="{FE7A18CA-D921-4B1A-9AB6-6E6BAFD33CC9}" srcOrd="0" destOrd="0" presId="urn:microsoft.com/office/officeart/2005/8/layout/hierarchy3"/>
    <dgm:cxn modelId="{0395F43C-0D41-4F45-A53D-B094BEBAB0A4}" type="presParOf" srcId="{FE7A18CA-D921-4B1A-9AB6-6E6BAFD33CC9}" destId="{1C932D51-C2B0-4DA7-9EDF-BA038092CE8F}" srcOrd="0" destOrd="0" presId="urn:microsoft.com/office/officeart/2005/8/layout/hierarchy3"/>
    <dgm:cxn modelId="{19CD6718-0846-4D8D-A2BE-B56ECBFF959B}" type="presParOf" srcId="{FE7A18CA-D921-4B1A-9AB6-6E6BAFD33CC9}" destId="{CD221429-6D56-450A-A057-16640EBD2A21}" srcOrd="1" destOrd="0" presId="urn:microsoft.com/office/officeart/2005/8/layout/hierarchy3"/>
    <dgm:cxn modelId="{D14242CC-0F01-4F20-ADAB-BBE39BC74131}" type="presParOf" srcId="{3EC7404C-A547-4A69-94C4-AF7FF4E55735}" destId="{40324121-3B5F-4A15-AB73-A04574CACA73}"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83994-773E-4D0C-B34D-154F1B29CBE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33A38E55-C4F1-4033-948E-D972608FD3F9}">
      <dgm:prSet custT="1"/>
      <dgm:spPr/>
      <dgm:t>
        <a:bodyPr/>
        <a:lstStyle/>
        <a:p>
          <a:pPr algn="just" rtl="0"/>
          <a:r>
            <a:rPr lang="it-IT" sz="1200" b="1" dirty="0" smtClean="0"/>
            <a:t>Titolare: </a:t>
          </a:r>
          <a:r>
            <a:rPr lang="it-IT" sz="1200" dirty="0" smtClean="0"/>
            <a:t>la persona fisica alla quale è stato attribuito e consegnato il Certificato; ai fini del presente contratto, secondo quanto stabilito dall’art. 32 del </a:t>
          </a:r>
          <a:r>
            <a:rPr lang="it-IT" sz="1200" dirty="0" err="1" smtClean="0"/>
            <a:t>D.lgs</a:t>
          </a:r>
          <a:r>
            <a:rPr lang="it-IT" sz="1200" dirty="0" smtClean="0"/>
            <a:t> 82/2005, il </a:t>
          </a:r>
          <a:r>
            <a:rPr lang="it-IT" sz="1200" b="1" u="sng" dirty="0" smtClean="0"/>
            <a:t>Titolare</a:t>
          </a:r>
          <a:r>
            <a:rPr lang="it-IT" sz="1200" dirty="0" smtClean="0"/>
            <a:t> è l’</a:t>
          </a:r>
          <a:r>
            <a:rPr lang="it-IT" sz="1200" b="1" u="sng" dirty="0" smtClean="0"/>
            <a:t>Iscritto</a:t>
          </a:r>
          <a:r>
            <a:rPr lang="it-IT" sz="1200" dirty="0" smtClean="0"/>
            <a:t> all’Albo; </a:t>
          </a:r>
          <a:endParaRPr lang="it-IT" sz="1200" dirty="0"/>
        </a:p>
      </dgm:t>
    </dgm:pt>
    <dgm:pt modelId="{16EB2850-88C9-4C6C-B2D7-08FDB8630F0D}" type="parTrans" cxnId="{E7DB850E-AAE0-43C9-908B-5D29D0B13566}">
      <dgm:prSet/>
      <dgm:spPr/>
      <dgm:t>
        <a:bodyPr/>
        <a:lstStyle/>
        <a:p>
          <a:pPr algn="just"/>
          <a:endParaRPr lang="it-IT" sz="1600"/>
        </a:p>
      </dgm:t>
    </dgm:pt>
    <dgm:pt modelId="{61A8F152-0E6B-4E91-80B3-689C3CC643C5}" type="sibTrans" cxnId="{E7DB850E-AAE0-43C9-908B-5D29D0B13566}">
      <dgm:prSet/>
      <dgm:spPr/>
      <dgm:t>
        <a:bodyPr/>
        <a:lstStyle/>
        <a:p>
          <a:pPr algn="just"/>
          <a:endParaRPr lang="it-IT" sz="1600"/>
        </a:p>
      </dgm:t>
    </dgm:pt>
    <dgm:pt modelId="{56E83D50-4C25-4C24-BD7F-028251BCFED9}" type="pres">
      <dgm:prSet presAssocID="{6FA83994-773E-4D0C-B34D-154F1B29CBEF}" presName="Name0" presStyleCnt="0">
        <dgm:presLayoutVars>
          <dgm:chMax val="7"/>
          <dgm:dir/>
          <dgm:animLvl val="lvl"/>
          <dgm:resizeHandles val="exact"/>
        </dgm:presLayoutVars>
      </dgm:prSet>
      <dgm:spPr/>
      <dgm:t>
        <a:bodyPr/>
        <a:lstStyle/>
        <a:p>
          <a:endParaRPr lang="it-IT"/>
        </a:p>
      </dgm:t>
    </dgm:pt>
    <dgm:pt modelId="{DE65890F-3F0A-4AD7-B422-D4FD04478688}" type="pres">
      <dgm:prSet presAssocID="{33A38E55-C4F1-4033-948E-D972608FD3F9}" presName="circle1" presStyleLbl="node1" presStyleIdx="0" presStyleCnt="1"/>
      <dgm:spPr/>
    </dgm:pt>
    <dgm:pt modelId="{A552F189-706B-4CC1-85ED-CD4204001159}" type="pres">
      <dgm:prSet presAssocID="{33A38E55-C4F1-4033-948E-D972608FD3F9}" presName="space" presStyleCnt="0"/>
      <dgm:spPr/>
    </dgm:pt>
    <dgm:pt modelId="{60D69F0C-71B7-4182-A12F-D700CF77D01B}" type="pres">
      <dgm:prSet presAssocID="{33A38E55-C4F1-4033-948E-D972608FD3F9}" presName="rect1" presStyleLbl="alignAcc1" presStyleIdx="0" presStyleCnt="1"/>
      <dgm:spPr/>
      <dgm:t>
        <a:bodyPr/>
        <a:lstStyle/>
        <a:p>
          <a:endParaRPr lang="it-IT"/>
        </a:p>
      </dgm:t>
    </dgm:pt>
    <dgm:pt modelId="{565E17E0-7964-44AA-BDA6-BD99D9509AEA}" type="pres">
      <dgm:prSet presAssocID="{33A38E55-C4F1-4033-948E-D972608FD3F9}" presName="rect1ParTxNoCh" presStyleLbl="alignAcc1" presStyleIdx="0" presStyleCnt="1">
        <dgm:presLayoutVars>
          <dgm:chMax val="1"/>
          <dgm:bulletEnabled val="1"/>
        </dgm:presLayoutVars>
      </dgm:prSet>
      <dgm:spPr/>
      <dgm:t>
        <a:bodyPr/>
        <a:lstStyle/>
        <a:p>
          <a:endParaRPr lang="it-IT"/>
        </a:p>
      </dgm:t>
    </dgm:pt>
  </dgm:ptLst>
  <dgm:cxnLst>
    <dgm:cxn modelId="{504E66E3-F6BE-4F43-A52F-8A3CCB45FF18}" type="presOf" srcId="{33A38E55-C4F1-4033-948E-D972608FD3F9}" destId="{60D69F0C-71B7-4182-A12F-D700CF77D01B}" srcOrd="0" destOrd="0" presId="urn:microsoft.com/office/officeart/2005/8/layout/target3"/>
    <dgm:cxn modelId="{4FE3B084-C84B-4031-AA22-A06A696C3710}" type="presOf" srcId="{6FA83994-773E-4D0C-B34D-154F1B29CBEF}" destId="{56E83D50-4C25-4C24-BD7F-028251BCFED9}" srcOrd="0" destOrd="0" presId="urn:microsoft.com/office/officeart/2005/8/layout/target3"/>
    <dgm:cxn modelId="{E7DB850E-AAE0-43C9-908B-5D29D0B13566}" srcId="{6FA83994-773E-4D0C-B34D-154F1B29CBEF}" destId="{33A38E55-C4F1-4033-948E-D972608FD3F9}" srcOrd="0" destOrd="0" parTransId="{16EB2850-88C9-4C6C-B2D7-08FDB8630F0D}" sibTransId="{61A8F152-0E6B-4E91-80B3-689C3CC643C5}"/>
    <dgm:cxn modelId="{BD563A0F-E0A7-426D-AB06-7B6F21648B76}" type="presOf" srcId="{33A38E55-C4F1-4033-948E-D972608FD3F9}" destId="{565E17E0-7964-44AA-BDA6-BD99D9509AEA}" srcOrd="1" destOrd="0" presId="urn:microsoft.com/office/officeart/2005/8/layout/target3"/>
    <dgm:cxn modelId="{F0E4AC7E-1809-49F6-BB85-06525ED2704C}" type="presParOf" srcId="{56E83D50-4C25-4C24-BD7F-028251BCFED9}" destId="{DE65890F-3F0A-4AD7-B422-D4FD04478688}" srcOrd="0" destOrd="0" presId="urn:microsoft.com/office/officeart/2005/8/layout/target3"/>
    <dgm:cxn modelId="{DC5701A1-D4A6-4145-9D57-F7D7C4CCEFE8}" type="presParOf" srcId="{56E83D50-4C25-4C24-BD7F-028251BCFED9}" destId="{A552F189-706B-4CC1-85ED-CD4204001159}" srcOrd="1" destOrd="0" presId="urn:microsoft.com/office/officeart/2005/8/layout/target3"/>
    <dgm:cxn modelId="{9733BFEA-5529-4C42-AA22-6CF6912A196C}" type="presParOf" srcId="{56E83D50-4C25-4C24-BD7F-028251BCFED9}" destId="{60D69F0C-71B7-4182-A12F-D700CF77D01B}" srcOrd="2" destOrd="0" presId="urn:microsoft.com/office/officeart/2005/8/layout/target3"/>
    <dgm:cxn modelId="{B18E6329-589E-4C06-9110-C5AECB53E7F3}" type="presParOf" srcId="{56E83D50-4C25-4C24-BD7F-028251BCFED9}" destId="{565E17E0-7964-44AA-BDA6-BD99D9509AEA}" srcOrd="3" destOrd="0" presId="urn:microsoft.com/office/officeart/2005/8/layout/targe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BE27F54-0409-44B9-BB59-C5FD2B163D51}" type="doc">
      <dgm:prSet loTypeId="urn:microsoft.com/office/officeart/2005/8/layout/target3" loCatId="relationship" qsTypeId="urn:microsoft.com/office/officeart/2005/8/quickstyle/simple1" qsCatId="simple" csTypeId="urn:microsoft.com/office/officeart/2005/8/colors/accent3_1" csCatId="accent3"/>
      <dgm:spPr/>
      <dgm:t>
        <a:bodyPr/>
        <a:lstStyle/>
        <a:p>
          <a:endParaRPr lang="it-IT"/>
        </a:p>
      </dgm:t>
    </dgm:pt>
    <dgm:pt modelId="{DA9DDC86-3DBE-475B-A052-D913A79B4D3E}">
      <dgm:prSet custT="1"/>
      <dgm:spPr/>
      <dgm:t>
        <a:bodyPr/>
        <a:lstStyle/>
        <a:p>
          <a:pPr algn="l" rtl="0"/>
          <a:r>
            <a:rPr lang="it-IT" sz="2800" b="1" dirty="0" smtClean="0">
              <a:solidFill>
                <a:schemeClr val="accent1">
                  <a:lumMod val="75000"/>
                </a:schemeClr>
              </a:solidFill>
            </a:rPr>
            <a:t>Smart card – Contributo per l’Attivazione </a:t>
          </a:r>
          <a:endParaRPr lang="it-IT" sz="2800" b="1" dirty="0">
            <a:solidFill>
              <a:schemeClr val="accent1">
                <a:lumMod val="75000"/>
              </a:schemeClr>
            </a:solidFill>
          </a:endParaRPr>
        </a:p>
      </dgm:t>
    </dgm:pt>
    <dgm:pt modelId="{4ED111F5-62FF-4EE7-BCB1-290040849630}" type="parTrans" cxnId="{503F4816-42D6-4329-A665-3EB0C33697A9}">
      <dgm:prSet/>
      <dgm:spPr/>
      <dgm:t>
        <a:bodyPr/>
        <a:lstStyle/>
        <a:p>
          <a:pPr algn="l"/>
          <a:endParaRPr lang="it-IT" sz="1600">
            <a:solidFill>
              <a:schemeClr val="accent1">
                <a:lumMod val="75000"/>
              </a:schemeClr>
            </a:solidFill>
          </a:endParaRPr>
        </a:p>
      </dgm:t>
    </dgm:pt>
    <dgm:pt modelId="{02310C77-C808-4C51-9ED6-12487C4D6956}" type="sibTrans" cxnId="{503F4816-42D6-4329-A665-3EB0C33697A9}">
      <dgm:prSet/>
      <dgm:spPr/>
      <dgm:t>
        <a:bodyPr/>
        <a:lstStyle/>
        <a:p>
          <a:pPr algn="l"/>
          <a:endParaRPr lang="it-IT" sz="1600">
            <a:solidFill>
              <a:schemeClr val="accent1">
                <a:lumMod val="75000"/>
              </a:schemeClr>
            </a:solidFill>
          </a:endParaRPr>
        </a:p>
      </dgm:t>
    </dgm:pt>
    <dgm:pt modelId="{342BA70D-1C12-45EE-B195-61E3A1AFF014}" type="pres">
      <dgm:prSet presAssocID="{DBE27F54-0409-44B9-BB59-C5FD2B163D51}" presName="Name0" presStyleCnt="0">
        <dgm:presLayoutVars>
          <dgm:chMax val="7"/>
          <dgm:dir/>
          <dgm:animLvl val="lvl"/>
          <dgm:resizeHandles val="exact"/>
        </dgm:presLayoutVars>
      </dgm:prSet>
      <dgm:spPr/>
      <dgm:t>
        <a:bodyPr/>
        <a:lstStyle/>
        <a:p>
          <a:endParaRPr lang="it-IT"/>
        </a:p>
      </dgm:t>
    </dgm:pt>
    <dgm:pt modelId="{37FC8F66-302B-4537-866C-0AE7D3573B21}" type="pres">
      <dgm:prSet presAssocID="{DA9DDC86-3DBE-475B-A052-D913A79B4D3E}" presName="circle1" presStyleLbl="node1" presStyleIdx="0" presStyleCnt="1"/>
      <dgm:spPr/>
    </dgm:pt>
    <dgm:pt modelId="{29E93900-675A-479D-B5C6-D47D5678B457}" type="pres">
      <dgm:prSet presAssocID="{DA9DDC86-3DBE-475B-A052-D913A79B4D3E}" presName="space" presStyleCnt="0"/>
      <dgm:spPr/>
    </dgm:pt>
    <dgm:pt modelId="{A4BE2093-7B60-400F-BF3B-5CA9F36849FA}" type="pres">
      <dgm:prSet presAssocID="{DA9DDC86-3DBE-475B-A052-D913A79B4D3E}" presName="rect1" presStyleLbl="alignAcc1" presStyleIdx="0" presStyleCnt="1"/>
      <dgm:spPr/>
      <dgm:t>
        <a:bodyPr/>
        <a:lstStyle/>
        <a:p>
          <a:endParaRPr lang="it-IT"/>
        </a:p>
      </dgm:t>
    </dgm:pt>
    <dgm:pt modelId="{8684A21D-C676-4F33-93CF-29CC22B81A24}" type="pres">
      <dgm:prSet presAssocID="{DA9DDC86-3DBE-475B-A052-D913A79B4D3E}" presName="rect1ParTxNoCh" presStyleLbl="alignAcc1" presStyleIdx="0" presStyleCnt="1">
        <dgm:presLayoutVars>
          <dgm:chMax val="1"/>
          <dgm:bulletEnabled val="1"/>
        </dgm:presLayoutVars>
      </dgm:prSet>
      <dgm:spPr/>
      <dgm:t>
        <a:bodyPr/>
        <a:lstStyle/>
        <a:p>
          <a:endParaRPr lang="it-IT"/>
        </a:p>
      </dgm:t>
    </dgm:pt>
  </dgm:ptLst>
  <dgm:cxnLst>
    <dgm:cxn modelId="{5641A0C9-47B5-41CC-BF62-19FF45830F4B}" type="presOf" srcId="{DBE27F54-0409-44B9-BB59-C5FD2B163D51}" destId="{342BA70D-1C12-45EE-B195-61E3A1AFF014}" srcOrd="0" destOrd="0" presId="urn:microsoft.com/office/officeart/2005/8/layout/target3"/>
    <dgm:cxn modelId="{5D23889D-99F1-4592-BD9F-26E36BDBF73A}" type="presOf" srcId="{DA9DDC86-3DBE-475B-A052-D913A79B4D3E}" destId="{8684A21D-C676-4F33-93CF-29CC22B81A24}" srcOrd="1" destOrd="0" presId="urn:microsoft.com/office/officeart/2005/8/layout/target3"/>
    <dgm:cxn modelId="{503F4816-42D6-4329-A665-3EB0C33697A9}" srcId="{DBE27F54-0409-44B9-BB59-C5FD2B163D51}" destId="{DA9DDC86-3DBE-475B-A052-D913A79B4D3E}" srcOrd="0" destOrd="0" parTransId="{4ED111F5-62FF-4EE7-BCB1-290040849630}" sibTransId="{02310C77-C808-4C51-9ED6-12487C4D6956}"/>
    <dgm:cxn modelId="{B006E9F3-3FE1-49AE-BD12-3267CDA18827}" type="presOf" srcId="{DA9DDC86-3DBE-475B-A052-D913A79B4D3E}" destId="{A4BE2093-7B60-400F-BF3B-5CA9F36849FA}" srcOrd="0" destOrd="0" presId="urn:microsoft.com/office/officeart/2005/8/layout/target3"/>
    <dgm:cxn modelId="{4737210A-D114-41AD-9050-D7CE0E76E9D8}" type="presParOf" srcId="{342BA70D-1C12-45EE-B195-61E3A1AFF014}" destId="{37FC8F66-302B-4537-866C-0AE7D3573B21}" srcOrd="0" destOrd="0" presId="urn:microsoft.com/office/officeart/2005/8/layout/target3"/>
    <dgm:cxn modelId="{99719E31-F049-41D6-8657-A5314D1E05EB}" type="presParOf" srcId="{342BA70D-1C12-45EE-B195-61E3A1AFF014}" destId="{29E93900-675A-479D-B5C6-D47D5678B457}" srcOrd="1" destOrd="0" presId="urn:microsoft.com/office/officeart/2005/8/layout/target3"/>
    <dgm:cxn modelId="{243DE292-81F4-41A2-A2C5-17708612DA7A}" type="presParOf" srcId="{342BA70D-1C12-45EE-B195-61E3A1AFF014}" destId="{A4BE2093-7B60-400F-BF3B-5CA9F36849FA}" srcOrd="2" destOrd="0" presId="urn:microsoft.com/office/officeart/2005/8/layout/target3"/>
    <dgm:cxn modelId="{A05F4849-8B8F-4152-9CE1-57A3E31D2F53}" type="presParOf" srcId="{342BA70D-1C12-45EE-B195-61E3A1AFF014}" destId="{8684A21D-C676-4F33-93CF-29CC22B81A2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3A8A16-3BCE-48A5-A323-046546CE5F0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EE43473D-FF4F-4914-B513-F6D422B75AAE}">
      <dgm:prSet custT="1"/>
      <dgm:spPr/>
      <dgm:t>
        <a:bodyPr/>
        <a:lstStyle/>
        <a:p>
          <a:pPr algn="just" rtl="0"/>
          <a:r>
            <a:rPr lang="it-IT" sz="1200" b="1" dirty="0" smtClean="0"/>
            <a:t>Utente: </a:t>
          </a:r>
          <a:r>
            <a:rPr lang="it-IT" sz="1200" dirty="0" smtClean="0"/>
            <a:t>Colui che ha la necessità di verificare la validità di una firma digitale e/o di una eventuale marca temporale ad essa associata.</a:t>
          </a:r>
          <a:endParaRPr lang="it-IT" sz="1200" dirty="0"/>
        </a:p>
      </dgm:t>
    </dgm:pt>
    <dgm:pt modelId="{65862BFA-88AB-4036-8C64-E0629AD57116}" type="parTrans" cxnId="{94871674-B569-4278-8283-CDD34C9AB4AF}">
      <dgm:prSet/>
      <dgm:spPr/>
      <dgm:t>
        <a:bodyPr/>
        <a:lstStyle/>
        <a:p>
          <a:endParaRPr lang="it-IT"/>
        </a:p>
      </dgm:t>
    </dgm:pt>
    <dgm:pt modelId="{C8BEC33F-56E0-4428-B885-2139C4B53292}" type="sibTrans" cxnId="{94871674-B569-4278-8283-CDD34C9AB4AF}">
      <dgm:prSet/>
      <dgm:spPr/>
      <dgm:t>
        <a:bodyPr/>
        <a:lstStyle/>
        <a:p>
          <a:endParaRPr lang="it-IT"/>
        </a:p>
      </dgm:t>
    </dgm:pt>
    <dgm:pt modelId="{2A0A234B-1E38-4696-83D3-C804C2CA5F8C}" type="pres">
      <dgm:prSet presAssocID="{E63A8A16-3BCE-48A5-A323-046546CE5F0F}" presName="Name0" presStyleCnt="0">
        <dgm:presLayoutVars>
          <dgm:chMax val="7"/>
          <dgm:dir/>
          <dgm:animLvl val="lvl"/>
          <dgm:resizeHandles val="exact"/>
        </dgm:presLayoutVars>
      </dgm:prSet>
      <dgm:spPr/>
      <dgm:t>
        <a:bodyPr/>
        <a:lstStyle/>
        <a:p>
          <a:endParaRPr lang="it-IT"/>
        </a:p>
      </dgm:t>
    </dgm:pt>
    <dgm:pt modelId="{9B98E56C-F85C-4D23-8A87-B582665972B6}" type="pres">
      <dgm:prSet presAssocID="{EE43473D-FF4F-4914-B513-F6D422B75AAE}" presName="circle1" presStyleLbl="node1" presStyleIdx="0" presStyleCnt="1"/>
      <dgm:spPr/>
    </dgm:pt>
    <dgm:pt modelId="{0C830C77-D2D4-4C82-90E2-4BE18E047FEC}" type="pres">
      <dgm:prSet presAssocID="{EE43473D-FF4F-4914-B513-F6D422B75AAE}" presName="space" presStyleCnt="0"/>
      <dgm:spPr/>
    </dgm:pt>
    <dgm:pt modelId="{F297BA9F-E99A-4FF7-92C0-D3301AF26D34}" type="pres">
      <dgm:prSet presAssocID="{EE43473D-FF4F-4914-B513-F6D422B75AAE}" presName="rect1" presStyleLbl="alignAcc1" presStyleIdx="0" presStyleCnt="1"/>
      <dgm:spPr/>
      <dgm:t>
        <a:bodyPr/>
        <a:lstStyle/>
        <a:p>
          <a:endParaRPr lang="it-IT"/>
        </a:p>
      </dgm:t>
    </dgm:pt>
    <dgm:pt modelId="{288B6385-F2E6-4EF6-A12F-19336BBC7A8C}" type="pres">
      <dgm:prSet presAssocID="{EE43473D-FF4F-4914-B513-F6D422B75AAE}" presName="rect1ParTxNoCh" presStyleLbl="alignAcc1" presStyleIdx="0" presStyleCnt="1">
        <dgm:presLayoutVars>
          <dgm:chMax val="1"/>
          <dgm:bulletEnabled val="1"/>
        </dgm:presLayoutVars>
      </dgm:prSet>
      <dgm:spPr/>
      <dgm:t>
        <a:bodyPr/>
        <a:lstStyle/>
        <a:p>
          <a:endParaRPr lang="it-IT"/>
        </a:p>
      </dgm:t>
    </dgm:pt>
  </dgm:ptLst>
  <dgm:cxnLst>
    <dgm:cxn modelId="{71DDF96C-F27E-41A3-A481-AC81BFF39470}" type="presOf" srcId="{EE43473D-FF4F-4914-B513-F6D422B75AAE}" destId="{F297BA9F-E99A-4FF7-92C0-D3301AF26D34}" srcOrd="0" destOrd="0" presId="urn:microsoft.com/office/officeart/2005/8/layout/target3"/>
    <dgm:cxn modelId="{8F3EA481-6344-4C03-91E6-611133D09B0D}" type="presOf" srcId="{E63A8A16-3BCE-48A5-A323-046546CE5F0F}" destId="{2A0A234B-1E38-4696-83D3-C804C2CA5F8C}" srcOrd="0" destOrd="0" presId="urn:microsoft.com/office/officeart/2005/8/layout/target3"/>
    <dgm:cxn modelId="{94871674-B569-4278-8283-CDD34C9AB4AF}" srcId="{E63A8A16-3BCE-48A5-A323-046546CE5F0F}" destId="{EE43473D-FF4F-4914-B513-F6D422B75AAE}" srcOrd="0" destOrd="0" parTransId="{65862BFA-88AB-4036-8C64-E0629AD57116}" sibTransId="{C8BEC33F-56E0-4428-B885-2139C4B53292}"/>
    <dgm:cxn modelId="{73E909A6-39B6-49B6-AA02-AC6FB30F4FAC}" type="presOf" srcId="{EE43473D-FF4F-4914-B513-F6D422B75AAE}" destId="{288B6385-F2E6-4EF6-A12F-19336BBC7A8C}" srcOrd="1" destOrd="0" presId="urn:microsoft.com/office/officeart/2005/8/layout/target3"/>
    <dgm:cxn modelId="{D61E4B3F-661E-4F6E-927C-B06F8E919EF1}" type="presParOf" srcId="{2A0A234B-1E38-4696-83D3-C804C2CA5F8C}" destId="{9B98E56C-F85C-4D23-8A87-B582665972B6}" srcOrd="0" destOrd="0" presId="urn:microsoft.com/office/officeart/2005/8/layout/target3"/>
    <dgm:cxn modelId="{8FC3A317-3E07-48C2-AE1C-C448F357FBC7}" type="presParOf" srcId="{2A0A234B-1E38-4696-83D3-C804C2CA5F8C}" destId="{0C830C77-D2D4-4C82-90E2-4BE18E047FEC}" srcOrd="1" destOrd="0" presId="urn:microsoft.com/office/officeart/2005/8/layout/target3"/>
    <dgm:cxn modelId="{D21F07FA-B39A-4A1A-B66A-659B925CB8F1}" type="presParOf" srcId="{2A0A234B-1E38-4696-83D3-C804C2CA5F8C}" destId="{F297BA9F-E99A-4FF7-92C0-D3301AF26D34}" srcOrd="2" destOrd="0" presId="urn:microsoft.com/office/officeart/2005/8/layout/target3"/>
    <dgm:cxn modelId="{D42E4202-90C0-439A-BC90-79B2E0A2B27D}" type="presParOf" srcId="{2A0A234B-1E38-4696-83D3-C804C2CA5F8C}" destId="{288B6385-F2E6-4EF6-A12F-19336BBC7A8C}"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7F99A9-A40F-480F-8F31-23755AE2576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1B41FB66-CBA1-451E-93DD-116F15A38104}">
      <dgm:prSet/>
      <dgm:spPr/>
      <dgm:t>
        <a:bodyPr/>
        <a:lstStyle/>
        <a:p>
          <a:pPr algn="just" rtl="0"/>
          <a:r>
            <a:rPr lang="it-IT" b="1" dirty="0" smtClean="0"/>
            <a:t>Certificatore Accreditato: </a:t>
          </a:r>
          <a:r>
            <a:rPr lang="it-IT" dirty="0" smtClean="0"/>
            <a:t>la NAMIRIAL S.p.A., con sede legale in Senigallia (AN), Via Caduti sul Lavoro n. 4 (di seguito anche solo “</a:t>
          </a:r>
          <a:r>
            <a:rPr lang="it-IT" dirty="0" err="1" smtClean="0"/>
            <a:t>Namirial</a:t>
          </a:r>
          <a:r>
            <a:rPr lang="it-IT" dirty="0" smtClean="0"/>
            <a:t>”), società iscritta nell'Elenco Pubblico dei Certificatori accreditati tenuto dal “</a:t>
          </a:r>
          <a:r>
            <a:rPr lang="it-IT" dirty="0" err="1" smtClean="0"/>
            <a:t>DigitPA</a:t>
          </a:r>
          <a:r>
            <a:rPr lang="it-IT" dirty="0" smtClean="0"/>
            <a:t>” (già CNIPA “Centro Nazionale per l'Informatica nella Pubblica Amministrazione”), ai sensi e per gli effetti di cui all’art. 29 del Codice;</a:t>
          </a:r>
          <a:endParaRPr lang="it-IT" dirty="0"/>
        </a:p>
      </dgm:t>
    </dgm:pt>
    <dgm:pt modelId="{854B7E64-EA48-4EA7-980D-D9A4CD1CC6BB}" type="parTrans" cxnId="{376A20BA-685C-41B9-B6F8-813F4C18C7C4}">
      <dgm:prSet/>
      <dgm:spPr/>
      <dgm:t>
        <a:bodyPr/>
        <a:lstStyle/>
        <a:p>
          <a:pPr algn="just"/>
          <a:endParaRPr lang="it-IT"/>
        </a:p>
      </dgm:t>
    </dgm:pt>
    <dgm:pt modelId="{371F0063-FAC8-464F-8982-AB0357504D19}" type="sibTrans" cxnId="{376A20BA-685C-41B9-B6F8-813F4C18C7C4}">
      <dgm:prSet/>
      <dgm:spPr/>
      <dgm:t>
        <a:bodyPr/>
        <a:lstStyle/>
        <a:p>
          <a:pPr algn="just"/>
          <a:endParaRPr lang="it-IT"/>
        </a:p>
      </dgm:t>
    </dgm:pt>
    <dgm:pt modelId="{C3109F7E-C291-4F37-BEE9-523E46C0D370}" type="pres">
      <dgm:prSet presAssocID="{377F99A9-A40F-480F-8F31-23755AE25761}" presName="Name0" presStyleCnt="0">
        <dgm:presLayoutVars>
          <dgm:chMax val="7"/>
          <dgm:dir/>
          <dgm:animLvl val="lvl"/>
          <dgm:resizeHandles val="exact"/>
        </dgm:presLayoutVars>
      </dgm:prSet>
      <dgm:spPr/>
      <dgm:t>
        <a:bodyPr/>
        <a:lstStyle/>
        <a:p>
          <a:endParaRPr lang="it-IT"/>
        </a:p>
      </dgm:t>
    </dgm:pt>
    <dgm:pt modelId="{71FD6D16-ADF1-4E05-A2B1-21C2462B302A}" type="pres">
      <dgm:prSet presAssocID="{1B41FB66-CBA1-451E-93DD-116F15A38104}" presName="circle1" presStyleLbl="node1" presStyleIdx="0" presStyleCnt="1" custLinFactNeighborX="-6855" custLinFactNeighborY="0"/>
      <dgm:spPr/>
    </dgm:pt>
    <dgm:pt modelId="{2F64477B-6442-4C66-B21C-DCF791DD8635}" type="pres">
      <dgm:prSet presAssocID="{1B41FB66-CBA1-451E-93DD-116F15A38104}" presName="space" presStyleCnt="0"/>
      <dgm:spPr/>
    </dgm:pt>
    <dgm:pt modelId="{CEEB7F5D-C6C5-45DC-9C68-A7E742F0FAC7}" type="pres">
      <dgm:prSet presAssocID="{1B41FB66-CBA1-451E-93DD-116F15A38104}" presName="rect1" presStyleLbl="alignAcc1" presStyleIdx="0" presStyleCnt="1" custScaleX="100377" custLinFactNeighborX="-850" custLinFactNeighborY="85975"/>
      <dgm:spPr/>
      <dgm:t>
        <a:bodyPr/>
        <a:lstStyle/>
        <a:p>
          <a:endParaRPr lang="it-IT"/>
        </a:p>
      </dgm:t>
    </dgm:pt>
    <dgm:pt modelId="{7F77CBA0-EA99-4119-8F9C-070C5ABBA0AF}" type="pres">
      <dgm:prSet presAssocID="{1B41FB66-CBA1-451E-93DD-116F15A38104}" presName="rect1ParTxNoCh" presStyleLbl="alignAcc1" presStyleIdx="0" presStyleCnt="1">
        <dgm:presLayoutVars>
          <dgm:chMax val="1"/>
          <dgm:bulletEnabled val="1"/>
        </dgm:presLayoutVars>
      </dgm:prSet>
      <dgm:spPr/>
      <dgm:t>
        <a:bodyPr/>
        <a:lstStyle/>
        <a:p>
          <a:endParaRPr lang="it-IT"/>
        </a:p>
      </dgm:t>
    </dgm:pt>
  </dgm:ptLst>
  <dgm:cxnLst>
    <dgm:cxn modelId="{376A20BA-685C-41B9-B6F8-813F4C18C7C4}" srcId="{377F99A9-A40F-480F-8F31-23755AE25761}" destId="{1B41FB66-CBA1-451E-93DD-116F15A38104}" srcOrd="0" destOrd="0" parTransId="{854B7E64-EA48-4EA7-980D-D9A4CD1CC6BB}" sibTransId="{371F0063-FAC8-464F-8982-AB0357504D19}"/>
    <dgm:cxn modelId="{0B29BAA0-5BAE-428F-BDCC-D1916AE60D0C}" type="presOf" srcId="{1B41FB66-CBA1-451E-93DD-116F15A38104}" destId="{CEEB7F5D-C6C5-45DC-9C68-A7E742F0FAC7}" srcOrd="0" destOrd="0" presId="urn:microsoft.com/office/officeart/2005/8/layout/target3"/>
    <dgm:cxn modelId="{47B44B85-77F5-4D46-9037-D877913DC496}" type="presOf" srcId="{1B41FB66-CBA1-451E-93DD-116F15A38104}" destId="{7F77CBA0-EA99-4119-8F9C-070C5ABBA0AF}" srcOrd="1" destOrd="0" presId="urn:microsoft.com/office/officeart/2005/8/layout/target3"/>
    <dgm:cxn modelId="{EAFB0ACA-AFEF-43F3-AD02-ECB83663345A}" type="presOf" srcId="{377F99A9-A40F-480F-8F31-23755AE25761}" destId="{C3109F7E-C291-4F37-BEE9-523E46C0D370}" srcOrd="0" destOrd="0" presId="urn:microsoft.com/office/officeart/2005/8/layout/target3"/>
    <dgm:cxn modelId="{20D1940E-1902-4C63-A024-2A5EEA7AC341}" type="presParOf" srcId="{C3109F7E-C291-4F37-BEE9-523E46C0D370}" destId="{71FD6D16-ADF1-4E05-A2B1-21C2462B302A}" srcOrd="0" destOrd="0" presId="urn:microsoft.com/office/officeart/2005/8/layout/target3"/>
    <dgm:cxn modelId="{36E9D877-39BC-4F09-BFE3-B978C41AC202}" type="presParOf" srcId="{C3109F7E-C291-4F37-BEE9-523E46C0D370}" destId="{2F64477B-6442-4C66-B21C-DCF791DD8635}" srcOrd="1" destOrd="0" presId="urn:microsoft.com/office/officeart/2005/8/layout/target3"/>
    <dgm:cxn modelId="{E662E3DB-E4E4-432D-AF01-763E28469C7E}" type="presParOf" srcId="{C3109F7E-C291-4F37-BEE9-523E46C0D370}" destId="{CEEB7F5D-C6C5-45DC-9C68-A7E742F0FAC7}" srcOrd="2" destOrd="0" presId="urn:microsoft.com/office/officeart/2005/8/layout/target3"/>
    <dgm:cxn modelId="{9639B1EE-1DCB-48CA-AD09-F5BBD9433F7A}" type="presParOf" srcId="{C3109F7E-C291-4F37-BEE9-523E46C0D370}" destId="{7F77CBA0-EA99-4119-8F9C-070C5ABBA0AF}" srcOrd="3" destOrd="0" presId="urn:microsoft.com/office/officeart/2005/8/layout/targe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4DA133-771E-4848-BDFA-2D5928E8593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F8B72524-B59F-4625-A0FB-FA136D20A990}">
      <dgm:prSet custT="1"/>
      <dgm:spPr/>
      <dgm:t>
        <a:bodyPr/>
        <a:lstStyle/>
        <a:p>
          <a:pPr algn="just" rtl="0"/>
          <a:r>
            <a:rPr lang="it-IT" sz="1200" b="1" dirty="0" err="1" smtClean="0"/>
            <a:t>DigitPa</a:t>
          </a:r>
          <a:r>
            <a:rPr lang="it-IT" sz="1200" b="1" dirty="0" smtClean="0"/>
            <a:t> :</a:t>
          </a:r>
          <a:r>
            <a:rPr lang="it-IT" sz="1200" dirty="0" smtClean="0"/>
            <a:t> il Centro Nazionale per l’Informatica nella Pubblica Amministrazione (già CNIPA), così denominato con </a:t>
          </a:r>
          <a:r>
            <a:rPr lang="it-IT" sz="1200" dirty="0" err="1" smtClean="0"/>
            <a:t>D.Lgs.</a:t>
          </a:r>
          <a:r>
            <a:rPr lang="it-IT" sz="1200" dirty="0" smtClean="0"/>
            <a:t> 1/12/2009 n.177;</a:t>
          </a:r>
          <a:r>
            <a:rPr lang="it-IT" sz="1200" b="1" dirty="0" smtClean="0"/>
            <a:t> </a:t>
          </a:r>
          <a:r>
            <a:rPr lang="it-IT" sz="1200" dirty="0" smtClean="0"/>
            <a:t>L’ente ministeriale che esercita funzioni di controllo e vigilanza sull'operato delle CA accreditate attraverso la raccolta di dati, visite ispettive e test di interoperabilità.</a:t>
          </a:r>
          <a:endParaRPr lang="it-IT" sz="1200" dirty="0"/>
        </a:p>
      </dgm:t>
    </dgm:pt>
    <dgm:pt modelId="{ED50C72D-B4C3-4B85-A332-22D5AE2F5BAD}" type="parTrans" cxnId="{C4695459-B86D-4BA0-9B32-06F32BB767E5}">
      <dgm:prSet/>
      <dgm:spPr/>
      <dgm:t>
        <a:bodyPr/>
        <a:lstStyle/>
        <a:p>
          <a:endParaRPr lang="it-IT"/>
        </a:p>
      </dgm:t>
    </dgm:pt>
    <dgm:pt modelId="{E8165F51-53C8-4751-844D-D7DB7905815A}" type="sibTrans" cxnId="{C4695459-B86D-4BA0-9B32-06F32BB767E5}">
      <dgm:prSet/>
      <dgm:spPr/>
      <dgm:t>
        <a:bodyPr/>
        <a:lstStyle/>
        <a:p>
          <a:endParaRPr lang="it-IT"/>
        </a:p>
      </dgm:t>
    </dgm:pt>
    <dgm:pt modelId="{9EDE1B29-805E-4D1F-B9C3-79CD38EA2111}" type="pres">
      <dgm:prSet presAssocID="{954DA133-771E-4848-BDFA-2D5928E85936}" presName="Name0" presStyleCnt="0">
        <dgm:presLayoutVars>
          <dgm:chMax val="7"/>
          <dgm:dir/>
          <dgm:animLvl val="lvl"/>
          <dgm:resizeHandles val="exact"/>
        </dgm:presLayoutVars>
      </dgm:prSet>
      <dgm:spPr/>
      <dgm:t>
        <a:bodyPr/>
        <a:lstStyle/>
        <a:p>
          <a:endParaRPr lang="it-IT"/>
        </a:p>
      </dgm:t>
    </dgm:pt>
    <dgm:pt modelId="{C75E0774-FE5B-4762-8C3A-8689495F4542}" type="pres">
      <dgm:prSet presAssocID="{F8B72524-B59F-4625-A0FB-FA136D20A990}" presName="circle1" presStyleLbl="node1" presStyleIdx="0" presStyleCnt="1" custLinFactNeighborX="-20345"/>
      <dgm:spPr/>
    </dgm:pt>
    <dgm:pt modelId="{9559DB77-AF8F-4A13-BCEE-181F35EA86FB}" type="pres">
      <dgm:prSet presAssocID="{F8B72524-B59F-4625-A0FB-FA136D20A990}" presName="space" presStyleCnt="0"/>
      <dgm:spPr/>
    </dgm:pt>
    <dgm:pt modelId="{D4EC0C73-ACFB-4757-9523-0752B94389DF}" type="pres">
      <dgm:prSet presAssocID="{F8B72524-B59F-4625-A0FB-FA136D20A990}" presName="rect1" presStyleLbl="alignAcc1" presStyleIdx="0" presStyleCnt="1" custScaleX="101933"/>
      <dgm:spPr/>
      <dgm:t>
        <a:bodyPr/>
        <a:lstStyle/>
        <a:p>
          <a:endParaRPr lang="it-IT"/>
        </a:p>
      </dgm:t>
    </dgm:pt>
    <dgm:pt modelId="{8F8D7A04-6B3A-465E-BBA7-1AC98952EFC5}" type="pres">
      <dgm:prSet presAssocID="{F8B72524-B59F-4625-A0FB-FA136D20A990}" presName="rect1ParTxNoCh" presStyleLbl="alignAcc1" presStyleIdx="0" presStyleCnt="1">
        <dgm:presLayoutVars>
          <dgm:chMax val="1"/>
          <dgm:bulletEnabled val="1"/>
        </dgm:presLayoutVars>
      </dgm:prSet>
      <dgm:spPr/>
      <dgm:t>
        <a:bodyPr/>
        <a:lstStyle/>
        <a:p>
          <a:endParaRPr lang="it-IT"/>
        </a:p>
      </dgm:t>
    </dgm:pt>
  </dgm:ptLst>
  <dgm:cxnLst>
    <dgm:cxn modelId="{15EAD010-C745-46CD-96EA-CF76ADFBD49F}" type="presOf" srcId="{F8B72524-B59F-4625-A0FB-FA136D20A990}" destId="{8F8D7A04-6B3A-465E-BBA7-1AC98952EFC5}" srcOrd="1" destOrd="0" presId="urn:microsoft.com/office/officeart/2005/8/layout/target3"/>
    <dgm:cxn modelId="{5AFDC57A-5AE0-49FB-B47B-83FC4B6172DA}" type="presOf" srcId="{954DA133-771E-4848-BDFA-2D5928E85936}" destId="{9EDE1B29-805E-4D1F-B9C3-79CD38EA2111}" srcOrd="0" destOrd="0" presId="urn:microsoft.com/office/officeart/2005/8/layout/target3"/>
    <dgm:cxn modelId="{0CF75010-AB54-46DE-BF69-BD97DE6479F8}" type="presOf" srcId="{F8B72524-B59F-4625-A0FB-FA136D20A990}" destId="{D4EC0C73-ACFB-4757-9523-0752B94389DF}" srcOrd="0" destOrd="0" presId="urn:microsoft.com/office/officeart/2005/8/layout/target3"/>
    <dgm:cxn modelId="{C4695459-B86D-4BA0-9B32-06F32BB767E5}" srcId="{954DA133-771E-4848-BDFA-2D5928E85936}" destId="{F8B72524-B59F-4625-A0FB-FA136D20A990}" srcOrd="0" destOrd="0" parTransId="{ED50C72D-B4C3-4B85-A332-22D5AE2F5BAD}" sibTransId="{E8165F51-53C8-4751-844D-D7DB7905815A}"/>
    <dgm:cxn modelId="{E66FF961-C95A-471D-A1CB-C65E5F3E9875}" type="presParOf" srcId="{9EDE1B29-805E-4D1F-B9C3-79CD38EA2111}" destId="{C75E0774-FE5B-4762-8C3A-8689495F4542}" srcOrd="0" destOrd="0" presId="urn:microsoft.com/office/officeart/2005/8/layout/target3"/>
    <dgm:cxn modelId="{718EE79F-CFD4-44D4-B38B-5949874904F3}" type="presParOf" srcId="{9EDE1B29-805E-4D1F-B9C3-79CD38EA2111}" destId="{9559DB77-AF8F-4A13-BCEE-181F35EA86FB}" srcOrd="1" destOrd="0" presId="urn:microsoft.com/office/officeart/2005/8/layout/target3"/>
    <dgm:cxn modelId="{EA2E4CD4-507C-492A-A874-181E2F8C8B80}" type="presParOf" srcId="{9EDE1B29-805E-4D1F-B9C3-79CD38EA2111}" destId="{D4EC0C73-ACFB-4757-9523-0752B94389DF}" srcOrd="2" destOrd="0" presId="urn:microsoft.com/office/officeart/2005/8/layout/target3"/>
    <dgm:cxn modelId="{5E406731-C529-441B-9963-C79DC0FF0246}" type="presParOf" srcId="{9EDE1B29-805E-4D1F-B9C3-79CD38EA2111}" destId="{8F8D7A04-6B3A-465E-BBA7-1AC98952EFC5}" srcOrd="3" destOrd="0" presId="urn:microsoft.com/office/officeart/2005/8/layout/targe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3A8A16-3BCE-48A5-A323-046546CE5F0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EE43473D-FF4F-4914-B513-F6D422B75AAE}">
      <dgm:prSet custT="1"/>
      <dgm:spPr/>
      <dgm:t>
        <a:bodyPr/>
        <a:lstStyle/>
        <a:p>
          <a:pPr algn="just" rtl="0"/>
          <a:r>
            <a:rPr lang="it-IT" sz="1200" b="1" dirty="0" smtClean="0"/>
            <a:t>“Pubbliche Amministrazioni”</a:t>
          </a:r>
          <a:r>
            <a:rPr lang="it-IT" sz="1200" dirty="0" smtClean="0"/>
            <a:t>: le amministrazioni di cui all'articolo 1, comma 2, ed all'articolo 70, comma 4, del decreto legislativo 30 marzo 2001, n. 165;</a:t>
          </a:r>
          <a:endParaRPr lang="it-IT" sz="1200" dirty="0"/>
        </a:p>
      </dgm:t>
    </dgm:pt>
    <dgm:pt modelId="{65862BFA-88AB-4036-8C64-E0629AD57116}" type="parTrans" cxnId="{94871674-B569-4278-8283-CDD34C9AB4AF}">
      <dgm:prSet/>
      <dgm:spPr/>
      <dgm:t>
        <a:bodyPr/>
        <a:lstStyle/>
        <a:p>
          <a:endParaRPr lang="it-IT"/>
        </a:p>
      </dgm:t>
    </dgm:pt>
    <dgm:pt modelId="{C8BEC33F-56E0-4428-B885-2139C4B53292}" type="sibTrans" cxnId="{94871674-B569-4278-8283-CDD34C9AB4AF}">
      <dgm:prSet/>
      <dgm:spPr/>
      <dgm:t>
        <a:bodyPr/>
        <a:lstStyle/>
        <a:p>
          <a:endParaRPr lang="it-IT"/>
        </a:p>
      </dgm:t>
    </dgm:pt>
    <dgm:pt modelId="{2A0A234B-1E38-4696-83D3-C804C2CA5F8C}" type="pres">
      <dgm:prSet presAssocID="{E63A8A16-3BCE-48A5-A323-046546CE5F0F}" presName="Name0" presStyleCnt="0">
        <dgm:presLayoutVars>
          <dgm:chMax val="7"/>
          <dgm:dir/>
          <dgm:animLvl val="lvl"/>
          <dgm:resizeHandles val="exact"/>
        </dgm:presLayoutVars>
      </dgm:prSet>
      <dgm:spPr/>
      <dgm:t>
        <a:bodyPr/>
        <a:lstStyle/>
        <a:p>
          <a:endParaRPr lang="it-IT"/>
        </a:p>
      </dgm:t>
    </dgm:pt>
    <dgm:pt modelId="{9B98E56C-F85C-4D23-8A87-B582665972B6}" type="pres">
      <dgm:prSet presAssocID="{EE43473D-FF4F-4914-B513-F6D422B75AAE}" presName="circle1" presStyleLbl="node1" presStyleIdx="0" presStyleCnt="1" custScaleX="120424" custScaleY="135537"/>
      <dgm:spPr/>
    </dgm:pt>
    <dgm:pt modelId="{0C830C77-D2D4-4C82-90E2-4BE18E047FEC}" type="pres">
      <dgm:prSet presAssocID="{EE43473D-FF4F-4914-B513-F6D422B75AAE}" presName="space" presStyleCnt="0"/>
      <dgm:spPr/>
    </dgm:pt>
    <dgm:pt modelId="{F297BA9F-E99A-4FF7-92C0-D3301AF26D34}" type="pres">
      <dgm:prSet presAssocID="{EE43473D-FF4F-4914-B513-F6D422B75AAE}" presName="rect1" presStyleLbl="alignAcc1" presStyleIdx="0" presStyleCnt="1" custScaleX="100000" custScaleY="100000" custLinFactNeighborX="335" custLinFactNeighborY="45263"/>
      <dgm:spPr/>
      <dgm:t>
        <a:bodyPr/>
        <a:lstStyle/>
        <a:p>
          <a:endParaRPr lang="it-IT"/>
        </a:p>
      </dgm:t>
    </dgm:pt>
    <dgm:pt modelId="{288B6385-F2E6-4EF6-A12F-19336BBC7A8C}" type="pres">
      <dgm:prSet presAssocID="{EE43473D-FF4F-4914-B513-F6D422B75AAE}" presName="rect1ParTxNoCh" presStyleLbl="alignAcc1" presStyleIdx="0" presStyleCnt="1">
        <dgm:presLayoutVars>
          <dgm:chMax val="1"/>
          <dgm:bulletEnabled val="1"/>
        </dgm:presLayoutVars>
      </dgm:prSet>
      <dgm:spPr/>
      <dgm:t>
        <a:bodyPr/>
        <a:lstStyle/>
        <a:p>
          <a:endParaRPr lang="it-IT"/>
        </a:p>
      </dgm:t>
    </dgm:pt>
  </dgm:ptLst>
  <dgm:cxnLst>
    <dgm:cxn modelId="{03EE5776-2D1D-4D16-B75B-4F6A444056BF}" type="presOf" srcId="{E63A8A16-3BCE-48A5-A323-046546CE5F0F}" destId="{2A0A234B-1E38-4696-83D3-C804C2CA5F8C}" srcOrd="0" destOrd="0" presId="urn:microsoft.com/office/officeart/2005/8/layout/target3"/>
    <dgm:cxn modelId="{0DDDBF6B-C757-405A-9125-8D0EAEA4F88E}" type="presOf" srcId="{EE43473D-FF4F-4914-B513-F6D422B75AAE}" destId="{288B6385-F2E6-4EF6-A12F-19336BBC7A8C}" srcOrd="1" destOrd="0" presId="urn:microsoft.com/office/officeart/2005/8/layout/target3"/>
    <dgm:cxn modelId="{471F9511-2C1D-4764-ADA4-74D90FE55C9B}" type="presOf" srcId="{EE43473D-FF4F-4914-B513-F6D422B75AAE}" destId="{F297BA9F-E99A-4FF7-92C0-D3301AF26D34}" srcOrd="0" destOrd="0" presId="urn:microsoft.com/office/officeart/2005/8/layout/target3"/>
    <dgm:cxn modelId="{94871674-B569-4278-8283-CDD34C9AB4AF}" srcId="{E63A8A16-3BCE-48A5-A323-046546CE5F0F}" destId="{EE43473D-FF4F-4914-B513-F6D422B75AAE}" srcOrd="0" destOrd="0" parTransId="{65862BFA-88AB-4036-8C64-E0629AD57116}" sibTransId="{C8BEC33F-56E0-4428-B885-2139C4B53292}"/>
    <dgm:cxn modelId="{2A8AECC5-B409-4F1D-A925-2804C572FAB6}" type="presParOf" srcId="{2A0A234B-1E38-4696-83D3-C804C2CA5F8C}" destId="{9B98E56C-F85C-4D23-8A87-B582665972B6}" srcOrd="0" destOrd="0" presId="urn:microsoft.com/office/officeart/2005/8/layout/target3"/>
    <dgm:cxn modelId="{73BC5A21-952E-4149-A3A9-3DA8CEDAEBEB}" type="presParOf" srcId="{2A0A234B-1E38-4696-83D3-C804C2CA5F8C}" destId="{0C830C77-D2D4-4C82-90E2-4BE18E047FEC}" srcOrd="1" destOrd="0" presId="urn:microsoft.com/office/officeart/2005/8/layout/target3"/>
    <dgm:cxn modelId="{C5118BC7-0B2D-49B7-BD32-DFBF3FCBF205}" type="presParOf" srcId="{2A0A234B-1E38-4696-83D3-C804C2CA5F8C}" destId="{F297BA9F-E99A-4FF7-92C0-D3301AF26D34}" srcOrd="2" destOrd="0" presId="urn:microsoft.com/office/officeart/2005/8/layout/target3"/>
    <dgm:cxn modelId="{43C053BA-67C6-4319-91A0-17A819A9B4F2}" type="presParOf" srcId="{2A0A234B-1E38-4696-83D3-C804C2CA5F8C}" destId="{288B6385-F2E6-4EF6-A12F-19336BBC7A8C}" srcOrd="3" destOrd="0" presId="urn:microsoft.com/office/officeart/2005/8/layout/target3"/>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2C6EAA-87B9-4020-B42C-A29B3A1F9EA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1F207639-1152-4275-BFC7-63ED290D2ABB}">
      <dgm:prSet/>
      <dgm:spPr/>
      <dgm:t>
        <a:bodyPr/>
        <a:lstStyle/>
        <a:p>
          <a:pPr algn="just" rtl="0"/>
          <a:r>
            <a:rPr lang="it-IT" b="1" i="0" baseline="0" dirty="0" smtClean="0"/>
            <a:t>“Autorità Emittente”</a:t>
          </a:r>
          <a:r>
            <a:rPr lang="it-IT" b="0" i="0" baseline="0" dirty="0" smtClean="0"/>
            <a:t>: il CONAF è l’Autorità emittente della Carta Nazionale dei Servizi ai sensi dell’art. 66 del </a:t>
          </a:r>
          <a:r>
            <a:rPr lang="it-IT" b="0" i="0" baseline="0" dirty="0" err="1" smtClean="0"/>
            <a:t>D.lgs</a:t>
          </a:r>
          <a:r>
            <a:rPr lang="it-IT" b="0" i="0" baseline="0" dirty="0" smtClean="0"/>
            <a:t> 82/2005 e succ. mod. ed int. , nella sua qualità di Ente Pubblico non economico ;</a:t>
          </a:r>
          <a:endParaRPr lang="it-IT" b="0" i="0" baseline="0" dirty="0"/>
        </a:p>
      </dgm:t>
    </dgm:pt>
    <dgm:pt modelId="{66DF0125-E30C-47F0-B8CD-AAA22D596FB9}" type="parTrans" cxnId="{14396788-3C01-47C3-952E-8423D0E5FBF4}">
      <dgm:prSet/>
      <dgm:spPr/>
      <dgm:t>
        <a:bodyPr/>
        <a:lstStyle/>
        <a:p>
          <a:endParaRPr lang="it-IT"/>
        </a:p>
      </dgm:t>
    </dgm:pt>
    <dgm:pt modelId="{5AAE7037-7424-45D0-848D-4E5E0F214149}" type="sibTrans" cxnId="{14396788-3C01-47C3-952E-8423D0E5FBF4}">
      <dgm:prSet/>
      <dgm:spPr/>
      <dgm:t>
        <a:bodyPr/>
        <a:lstStyle/>
        <a:p>
          <a:endParaRPr lang="it-IT"/>
        </a:p>
      </dgm:t>
    </dgm:pt>
    <dgm:pt modelId="{9C78C8C2-A1F0-4D92-90AD-7A7178411373}" type="pres">
      <dgm:prSet presAssocID="{E02C6EAA-87B9-4020-B42C-A29B3A1F9EA1}" presName="Name0" presStyleCnt="0">
        <dgm:presLayoutVars>
          <dgm:chMax val="7"/>
          <dgm:dir/>
          <dgm:animLvl val="lvl"/>
          <dgm:resizeHandles val="exact"/>
        </dgm:presLayoutVars>
      </dgm:prSet>
      <dgm:spPr/>
      <dgm:t>
        <a:bodyPr/>
        <a:lstStyle/>
        <a:p>
          <a:endParaRPr lang="it-IT"/>
        </a:p>
      </dgm:t>
    </dgm:pt>
    <dgm:pt modelId="{87CDA22A-C832-4945-961A-FC10752F3D6F}" type="pres">
      <dgm:prSet presAssocID="{1F207639-1152-4275-BFC7-63ED290D2ABB}" presName="circle1" presStyleLbl="node1" presStyleIdx="0" presStyleCnt="1"/>
      <dgm:spPr/>
    </dgm:pt>
    <dgm:pt modelId="{2E12B63F-D897-4FE5-93F4-CE73719BCAFC}" type="pres">
      <dgm:prSet presAssocID="{1F207639-1152-4275-BFC7-63ED290D2ABB}" presName="space" presStyleCnt="0"/>
      <dgm:spPr/>
    </dgm:pt>
    <dgm:pt modelId="{65040756-B01D-43BB-A240-86533A092844}" type="pres">
      <dgm:prSet presAssocID="{1F207639-1152-4275-BFC7-63ED290D2ABB}" presName="rect1" presStyleLbl="alignAcc1" presStyleIdx="0" presStyleCnt="1" custLinFactNeighborX="1741" custLinFactNeighborY="-47249"/>
      <dgm:spPr/>
      <dgm:t>
        <a:bodyPr/>
        <a:lstStyle/>
        <a:p>
          <a:endParaRPr lang="it-IT"/>
        </a:p>
      </dgm:t>
    </dgm:pt>
    <dgm:pt modelId="{6C793041-9E7D-4C3B-B64C-5146B617EFD6}" type="pres">
      <dgm:prSet presAssocID="{1F207639-1152-4275-BFC7-63ED290D2ABB}" presName="rect1ParTxNoCh" presStyleLbl="alignAcc1" presStyleIdx="0" presStyleCnt="1">
        <dgm:presLayoutVars>
          <dgm:chMax val="1"/>
          <dgm:bulletEnabled val="1"/>
        </dgm:presLayoutVars>
      </dgm:prSet>
      <dgm:spPr/>
      <dgm:t>
        <a:bodyPr/>
        <a:lstStyle/>
        <a:p>
          <a:endParaRPr lang="it-IT"/>
        </a:p>
      </dgm:t>
    </dgm:pt>
  </dgm:ptLst>
  <dgm:cxnLst>
    <dgm:cxn modelId="{61D2D14B-DD9C-4718-9BB7-7875354A8FFE}" type="presOf" srcId="{1F207639-1152-4275-BFC7-63ED290D2ABB}" destId="{6C793041-9E7D-4C3B-B64C-5146B617EFD6}" srcOrd="1" destOrd="0" presId="urn:microsoft.com/office/officeart/2005/8/layout/target3"/>
    <dgm:cxn modelId="{14396788-3C01-47C3-952E-8423D0E5FBF4}" srcId="{E02C6EAA-87B9-4020-B42C-A29B3A1F9EA1}" destId="{1F207639-1152-4275-BFC7-63ED290D2ABB}" srcOrd="0" destOrd="0" parTransId="{66DF0125-E30C-47F0-B8CD-AAA22D596FB9}" sibTransId="{5AAE7037-7424-45D0-848D-4E5E0F214149}"/>
    <dgm:cxn modelId="{D1E26CDB-D3E7-4C96-92EF-C79823310B60}" type="presOf" srcId="{E02C6EAA-87B9-4020-B42C-A29B3A1F9EA1}" destId="{9C78C8C2-A1F0-4D92-90AD-7A7178411373}" srcOrd="0" destOrd="0" presId="urn:microsoft.com/office/officeart/2005/8/layout/target3"/>
    <dgm:cxn modelId="{92FAC0B9-1644-42DB-899B-E3B137823600}" type="presOf" srcId="{1F207639-1152-4275-BFC7-63ED290D2ABB}" destId="{65040756-B01D-43BB-A240-86533A092844}" srcOrd="0" destOrd="0" presId="urn:microsoft.com/office/officeart/2005/8/layout/target3"/>
    <dgm:cxn modelId="{19D49205-D8DC-4925-BE95-2B0BBB54D686}" type="presParOf" srcId="{9C78C8C2-A1F0-4D92-90AD-7A7178411373}" destId="{87CDA22A-C832-4945-961A-FC10752F3D6F}" srcOrd="0" destOrd="0" presId="urn:microsoft.com/office/officeart/2005/8/layout/target3"/>
    <dgm:cxn modelId="{32A4F5D5-8946-4927-AA78-EF0222DBD725}" type="presParOf" srcId="{9C78C8C2-A1F0-4D92-90AD-7A7178411373}" destId="{2E12B63F-D897-4FE5-93F4-CE73719BCAFC}" srcOrd="1" destOrd="0" presId="urn:microsoft.com/office/officeart/2005/8/layout/target3"/>
    <dgm:cxn modelId="{CE2ED53E-9800-4B51-AAA8-C415F20253C7}" type="presParOf" srcId="{9C78C8C2-A1F0-4D92-90AD-7A7178411373}" destId="{65040756-B01D-43BB-A240-86533A092844}" srcOrd="2" destOrd="0" presId="urn:microsoft.com/office/officeart/2005/8/layout/target3"/>
    <dgm:cxn modelId="{25658659-F856-4D3B-B39D-9F2ABCDA0D64}" type="presParOf" srcId="{9C78C8C2-A1F0-4D92-90AD-7A7178411373}" destId="{6C793041-9E7D-4C3B-B64C-5146B617EFD6}" srcOrd="3" destOrd="0" presId="urn:microsoft.com/office/officeart/2005/8/layout/target3"/>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0124-A3D3-43A9-80A4-AB6CEE50FD51}">
      <dsp:nvSpPr>
        <dsp:cNvPr id="0" name=""/>
        <dsp:cNvSpPr/>
      </dsp:nvSpPr>
      <dsp:spPr>
        <a:xfrm>
          <a:off x="8071" y="0"/>
          <a:ext cx="3296225" cy="648072"/>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DCF95-92A3-4400-9FC2-02B326749CA4}">
      <dsp:nvSpPr>
        <dsp:cNvPr id="0" name=""/>
        <dsp:cNvSpPr/>
      </dsp:nvSpPr>
      <dsp:spPr>
        <a:xfrm>
          <a:off x="274965" y="161889"/>
          <a:ext cx="2868102" cy="32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rtl="0">
            <a:lnSpc>
              <a:spcPct val="90000"/>
            </a:lnSpc>
            <a:spcBef>
              <a:spcPct val="0"/>
            </a:spcBef>
            <a:spcAft>
              <a:spcPct val="35000"/>
            </a:spcAft>
          </a:pPr>
          <a:r>
            <a:rPr lang="it-IT" sz="1400" b="1" kern="1200" dirty="0" smtClean="0">
              <a:solidFill>
                <a:schemeClr val="accent3">
                  <a:lumMod val="60000"/>
                  <a:lumOff val="40000"/>
                </a:schemeClr>
              </a:solidFill>
            </a:rPr>
            <a:t>Contenuti e Definizioni</a:t>
          </a:r>
          <a:endParaRPr lang="it-IT" sz="1400" b="1" kern="1200" dirty="0">
            <a:solidFill>
              <a:schemeClr val="accent3">
                <a:lumMod val="60000"/>
                <a:lumOff val="40000"/>
              </a:schemeClr>
            </a:solidFill>
          </a:endParaRPr>
        </a:p>
      </dsp:txBody>
      <dsp:txXfrm>
        <a:off x="274965" y="161889"/>
        <a:ext cx="2868102" cy="3237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890F-3F0A-4AD7-B422-D4FD04478688}">
      <dsp:nvSpPr>
        <dsp:cNvPr id="0" name=""/>
        <dsp:cNvSpPr/>
      </dsp:nvSpPr>
      <dsp:spPr>
        <a:xfrm>
          <a:off x="-324036" y="72007"/>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0D69F0C-71B7-4182-A12F-D700CF77D01B}">
      <dsp:nvSpPr>
        <dsp:cNvPr id="0" name=""/>
        <dsp:cNvSpPr/>
      </dsp:nvSpPr>
      <dsp:spPr>
        <a:xfrm>
          <a:off x="82608" y="0"/>
          <a:ext cx="7596844" cy="64807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smtClean="0"/>
            <a:t>“Terzo interessato”</a:t>
          </a:r>
          <a:r>
            <a:rPr lang="it-IT" sz="1200" kern="1200" dirty="0" smtClean="0"/>
            <a:t>: la persona fisica o giuridica che presta il consenso all’emissione, ovvero, al rinnovo di Certificati nei quali sia riportata l’appartenenza del Titolare alla propria organizzazione, </a:t>
          </a:r>
          <a:r>
            <a:rPr lang="it-IT" sz="1200" kern="1200" dirty="0" err="1" smtClean="0"/>
            <a:t>nonchè</a:t>
          </a:r>
          <a:r>
            <a:rPr lang="it-IT" sz="1200" kern="1200" dirty="0" smtClean="0"/>
            <a:t> eventuali poteri di rappresentanza, titoli o cariche rivestite da quest’ultimo; ai fini del presente contratto, secondo quanto stabilito dall’art. 32 del </a:t>
          </a:r>
          <a:r>
            <a:rPr lang="it-IT" sz="1200" kern="1200" dirty="0" err="1" smtClean="0"/>
            <a:t>D.lgs</a:t>
          </a:r>
          <a:r>
            <a:rPr lang="it-IT" sz="1200" kern="1200" dirty="0" smtClean="0"/>
            <a:t> 82/2005, il </a:t>
          </a:r>
          <a:r>
            <a:rPr lang="it-IT" sz="1200" b="1" u="sng" kern="1200" dirty="0" smtClean="0"/>
            <a:t>Consiglio dell’Ordine </a:t>
          </a:r>
          <a:r>
            <a:rPr lang="it-IT" sz="1200" kern="1200" dirty="0" smtClean="0"/>
            <a:t>assume la qualifica </a:t>
          </a:r>
          <a:r>
            <a:rPr lang="it-IT" sz="1200" b="1" u="sng" kern="1200" dirty="0" smtClean="0"/>
            <a:t>di Terzo Interessato </a:t>
          </a:r>
          <a:endParaRPr lang="it-IT" sz="1200" kern="1200" dirty="0"/>
        </a:p>
      </dsp:txBody>
      <dsp:txXfrm>
        <a:off x="114244" y="31636"/>
        <a:ext cx="7533572" cy="58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E4CA-A88E-4BC0-9FAD-8E67F201D3C0}">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EC2ACE8-2511-43BA-8B89-ECDA9E40AFC9}">
      <dsp:nvSpPr>
        <dsp:cNvPr id="0" name=""/>
        <dsp:cNvSpPr/>
      </dsp:nvSpPr>
      <dsp:spPr>
        <a:xfrm>
          <a:off x="288026" y="0"/>
          <a:ext cx="7596844" cy="64807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it-IT" sz="1100" b="1" kern="1200" dirty="0" smtClean="0"/>
            <a:t>“</a:t>
          </a:r>
          <a:r>
            <a:rPr lang="it-IT" sz="1100" b="1" kern="1200" dirty="0" err="1" smtClean="0"/>
            <a:t>Local</a:t>
          </a:r>
          <a:r>
            <a:rPr lang="it-IT" sz="1100" b="1" kern="1200" dirty="0" smtClean="0"/>
            <a:t> </a:t>
          </a:r>
          <a:r>
            <a:rPr lang="it-IT" sz="1100" b="1" kern="1200" dirty="0" err="1" smtClean="0"/>
            <a:t>Registration</a:t>
          </a:r>
          <a:r>
            <a:rPr lang="it-IT" sz="1100" b="1" kern="1200" dirty="0" smtClean="0"/>
            <a:t> Authority (LRA)”: </a:t>
          </a:r>
          <a:r>
            <a:rPr lang="it-IT" sz="1100" kern="1200" dirty="0" smtClean="0"/>
            <a:t>la persona fisica o giuridica, delegata dal </a:t>
          </a:r>
          <a:r>
            <a:rPr lang="it-IT" sz="1100" b="1" kern="1200" dirty="0" smtClean="0"/>
            <a:t>Certificatore Accreditato</a:t>
          </a:r>
          <a:r>
            <a:rPr lang="it-IT" sz="1100" kern="1200" dirty="0" smtClean="0"/>
            <a:t> allo svolgimento delle operazioni di emissione e rinnovo dei Certificati e/o delle Marche temporali. ai fini del presente contratto, secondo quanto stabilito dall’art. 32 del </a:t>
          </a:r>
          <a:r>
            <a:rPr lang="it-IT" sz="1100" kern="1200" dirty="0" err="1" smtClean="0"/>
            <a:t>D.lgs</a:t>
          </a:r>
          <a:r>
            <a:rPr lang="it-IT" sz="1100" kern="1200" dirty="0" smtClean="0"/>
            <a:t> 82/2005, il </a:t>
          </a:r>
          <a:r>
            <a:rPr lang="it-IT" sz="1100" b="1" u="sng" kern="1200" dirty="0" smtClean="0"/>
            <a:t>Consiglio dell’Ordine </a:t>
          </a:r>
          <a:r>
            <a:rPr lang="it-IT" sz="1100" kern="1200" dirty="0" smtClean="0"/>
            <a:t>assume la qualifica </a:t>
          </a:r>
          <a:r>
            <a:rPr lang="it-IT" sz="1100" b="1" u="sng" kern="1200" dirty="0" err="1" smtClean="0"/>
            <a:t>Local</a:t>
          </a:r>
          <a:r>
            <a:rPr lang="it-IT" sz="1100" b="1" u="sng" kern="1200" dirty="0" smtClean="0"/>
            <a:t> </a:t>
          </a:r>
          <a:r>
            <a:rPr lang="it-IT" sz="1100" b="1" u="sng" kern="1200" dirty="0" err="1" smtClean="0"/>
            <a:t>Registration</a:t>
          </a:r>
          <a:r>
            <a:rPr lang="it-IT" sz="1100" b="1" u="sng" kern="1200" dirty="0" smtClean="0"/>
            <a:t> </a:t>
          </a:r>
          <a:r>
            <a:rPr lang="it-IT" sz="1100" b="1" u="sng" kern="1200" dirty="0" err="1" smtClean="0"/>
            <a:t>Autority</a:t>
          </a:r>
          <a:r>
            <a:rPr lang="it-IT" sz="1100" kern="1200" dirty="0" smtClean="0"/>
            <a:t>;</a:t>
          </a:r>
          <a:endParaRPr lang="it-IT" sz="1100" kern="1200" dirty="0"/>
        </a:p>
      </dsp:txBody>
      <dsp:txXfrm>
        <a:off x="319662" y="31636"/>
        <a:ext cx="7533572" cy="58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E4CA-A88E-4BC0-9FAD-8E67F201D3C0}">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EC2ACE8-2511-43BA-8B89-ECDA9E40AFC9}">
      <dsp:nvSpPr>
        <dsp:cNvPr id="0" name=""/>
        <dsp:cNvSpPr/>
      </dsp:nvSpPr>
      <dsp:spPr>
        <a:xfrm>
          <a:off x="324035" y="0"/>
          <a:ext cx="7596844" cy="64807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sz="1600" b="1" kern="1200" smtClean="0"/>
            <a:t>“Registration Authority Operator (RAO)”: </a:t>
          </a:r>
          <a:r>
            <a:rPr lang="it-IT" sz="1600" kern="1200" smtClean="0"/>
            <a:t>ogni persona fisica espressamente delegata dal Consiglio dell’Ordine per le Operazioni di identificazione e registrazione dell’Iscritto; </a:t>
          </a:r>
          <a:endParaRPr lang="it-IT" sz="1600" kern="1200" dirty="0"/>
        </a:p>
      </dsp:txBody>
      <dsp:txXfrm>
        <a:off x="355671" y="31636"/>
        <a:ext cx="7533572" cy="584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A3BB5-695D-430E-8AEF-34CEB3C96C74}">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62FCFAA-2821-4DEE-A4A8-409934C75B70}">
      <dsp:nvSpPr>
        <dsp:cNvPr id="0" name=""/>
        <dsp:cNvSpPr/>
      </dsp:nvSpPr>
      <dsp:spPr>
        <a:xfrm>
          <a:off x="324035"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b="1" kern="1200" smtClean="0"/>
            <a:t>“Manuale”</a:t>
          </a:r>
          <a:r>
            <a:rPr lang="it-IT" sz="1300" kern="1200" smtClean="0"/>
            <a:t>: il manuale operativo depositato presso il DigitPA nel quale sono definite le procedure applicate dal Certificatore nello svolgimento della propria attività, liberamente scaricabile nella sua versione più aggiornata dal sito internet www.firmacerta.it e reperibile in formato cartaceo presso la sede del Certificatore; </a:t>
          </a:r>
          <a:endParaRPr lang="it-IT" sz="1300" kern="1200"/>
        </a:p>
      </dsp:txBody>
      <dsp:txXfrm>
        <a:off x="324035" y="0"/>
        <a:ext cx="7596844" cy="6480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A19B4-BEE2-4A96-9F69-6EB24F504464}">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32C174B-BAB0-4E19-A77F-2D6976FD8F85}">
      <dsp:nvSpPr>
        <dsp:cNvPr id="0" name=""/>
        <dsp:cNvSpPr/>
      </dsp:nvSpPr>
      <dsp:spPr>
        <a:xfrm>
          <a:off x="324035"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smtClean="0"/>
            <a:t>“Registro Unico Nazionale  (RUN)”, </a:t>
          </a:r>
          <a:r>
            <a:rPr lang="it-IT" sz="1200" kern="1200" smtClean="0"/>
            <a:t>l’elenco nazionale dei Dottori Agronomi e dei Dottori Forestali istituito in attuazione dell'art.39 del Decreto legislativo 12 aprile 2006 n. 163. Il Consiglio Nazionale effettua altresì il trattamento di una banca di dati dei professionisti iscritti in base ai dati comunicati ai sensi dell'art.36 dell'ordinamento Professionale;</a:t>
          </a:r>
          <a:endParaRPr lang="it-IT" sz="1200" kern="1200"/>
        </a:p>
      </dsp:txBody>
      <dsp:txXfrm>
        <a:off x="324035" y="0"/>
        <a:ext cx="7596844" cy="6480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5F5B8-4E37-4771-AF4C-CE1248D842C0}">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97B69F7-5253-49AC-A2AE-D24B091FA912}">
      <dsp:nvSpPr>
        <dsp:cNvPr id="0" name=""/>
        <dsp:cNvSpPr/>
      </dsp:nvSpPr>
      <dsp:spPr>
        <a:xfrm>
          <a:off x="324035"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b="1" kern="1200" smtClean="0"/>
            <a:t>“Manuale”</a:t>
          </a:r>
          <a:r>
            <a:rPr lang="it-IT" sz="1300" kern="1200" smtClean="0"/>
            <a:t>: il manuale operativo depositato presso il DigitPA nel quale sono definite le procedure applicate dal Certificatore nello svolgimento della propria attività, liberamente scaricabile nella sua versione più aggiornata dal sito internet www.firmacerta.it e reperibile in formato cartaceo presso la sede del Certificatore; </a:t>
          </a:r>
          <a:endParaRPr lang="it-IT" sz="1300" kern="1200"/>
        </a:p>
      </dsp:txBody>
      <dsp:txXfrm>
        <a:off x="324035" y="0"/>
        <a:ext cx="7596844" cy="6480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890F-3F0A-4AD7-B422-D4FD04478688}">
      <dsp:nvSpPr>
        <dsp:cNvPr id="0" name=""/>
        <dsp:cNvSpPr/>
      </dsp:nvSpPr>
      <dsp:spPr>
        <a:xfrm>
          <a:off x="-324036" y="72007"/>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0D69F0C-71B7-4182-A12F-D700CF77D01B}">
      <dsp:nvSpPr>
        <dsp:cNvPr id="0" name=""/>
        <dsp:cNvSpPr/>
      </dsp:nvSpPr>
      <dsp:spPr>
        <a:xfrm>
          <a:off x="82608" y="0"/>
          <a:ext cx="7596844" cy="64807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smtClean="0"/>
            <a:t>“Indice Nazionale delle Anagrafiche”:</a:t>
          </a:r>
          <a:r>
            <a:rPr lang="it-IT" sz="1200" kern="1200" dirty="0" smtClean="0"/>
            <a:t>il sistema del Ministero dell'interno, Centro  nazionale per i servizi demografici di cui all'articolo 2-quater del decreto-legge 27dicembre 2000, n. 392, convertito, con modificazioni, dalla legge 28 febbraio 2001, n. 26;</a:t>
          </a:r>
          <a:endParaRPr lang="it-IT" sz="1200" kern="1200" dirty="0"/>
        </a:p>
      </dsp:txBody>
      <dsp:txXfrm>
        <a:off x="114244" y="31636"/>
        <a:ext cx="7533572" cy="584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A19B4-BEE2-4A96-9F69-6EB24F504464}">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32C174B-BAB0-4E19-A77F-2D6976FD8F85}">
      <dsp:nvSpPr>
        <dsp:cNvPr id="0" name=""/>
        <dsp:cNvSpPr/>
      </dsp:nvSpPr>
      <dsp:spPr>
        <a:xfrm>
          <a:off x="324035"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t>“Documento informatico”</a:t>
          </a:r>
          <a:r>
            <a:rPr lang="it-IT" sz="1800" kern="1200" dirty="0" smtClean="0"/>
            <a:t>: ogni oggetto informatico (file) contenente atti, fatti o dati giuridicamente rilevanti; </a:t>
          </a:r>
          <a:endParaRPr lang="it-IT" sz="1800" kern="1200" dirty="0"/>
        </a:p>
      </dsp:txBody>
      <dsp:txXfrm>
        <a:off x="324035" y="0"/>
        <a:ext cx="7596844" cy="6480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21BBB-20C9-4946-99DF-D0BBDEE14106}">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02399C-1BD4-4C66-ADD6-1EC5A0BF8811}">
      <dsp:nvSpPr>
        <dsp:cNvPr id="0" name=""/>
        <dsp:cNvSpPr/>
      </dsp:nvSpPr>
      <dsp:spPr>
        <a:xfrm>
          <a:off x="324035"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b="1" kern="1200" smtClean="0"/>
            <a:t>“Operazioni di identificazione e registrazione”</a:t>
          </a:r>
          <a:r>
            <a:rPr lang="it-IT" sz="1300" kern="1200" smtClean="0"/>
            <a:t>: le attività di identificazione e registrazione del Titolare, secondo le modalità previste dal Manuale e dall’art. 32 del Codice, svolte dagli Operatori di identificazione e registrazione; </a:t>
          </a:r>
          <a:endParaRPr lang="it-IT" sz="1300" kern="1200"/>
        </a:p>
      </dsp:txBody>
      <dsp:txXfrm>
        <a:off x="324035" y="0"/>
        <a:ext cx="7596844" cy="6480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48EEA-EA07-4571-ABB4-11D98A559885}">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DAE700F-54D1-4440-8F40-9969BB812713}">
      <dsp:nvSpPr>
        <dsp:cNvPr id="0" name=""/>
        <dsp:cNvSpPr/>
      </dsp:nvSpPr>
      <dsp:spPr>
        <a:xfrm>
          <a:off x="324035"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Il  Contratto Quadro tra CONAF – Autorità Emittente e </a:t>
          </a:r>
          <a:r>
            <a:rPr lang="it-IT" sz="1800" kern="1200" dirty="0" err="1" smtClean="0"/>
            <a:t>Namirial</a:t>
          </a:r>
          <a:r>
            <a:rPr lang="it-IT" sz="1800" kern="1200" dirty="0" smtClean="0"/>
            <a:t> SpA Certificatore Accreditato</a:t>
          </a:r>
          <a:endParaRPr lang="it-IT" sz="1800" kern="1200" dirty="0"/>
        </a:p>
      </dsp:txBody>
      <dsp:txXfrm>
        <a:off x="324035" y="0"/>
        <a:ext cx="7596844" cy="648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C39E-0734-480F-849E-BC59FABA30F0}">
      <dsp:nvSpPr>
        <dsp:cNvPr id="0" name=""/>
        <dsp:cNvSpPr/>
      </dsp:nvSpPr>
      <dsp:spPr>
        <a:xfrm>
          <a:off x="5994" y="62718"/>
          <a:ext cx="1742312" cy="108136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kern="1200" smtClean="0"/>
            <a:t>il documento rilasciato su supporto informatico per consentire l'accesso per via telematica ai servizi erogati dalle pubbliche amministrazioni;</a:t>
          </a:r>
          <a:endParaRPr lang="it-IT" sz="800" kern="1200"/>
        </a:p>
      </dsp:txBody>
      <dsp:txXfrm>
        <a:off x="31332" y="88056"/>
        <a:ext cx="1691636" cy="1056026"/>
      </dsp:txXfrm>
    </dsp:sp>
    <dsp:sp modelId="{E63BD8C9-ADE3-4CAD-B8A3-E74CD5865D0C}">
      <dsp:nvSpPr>
        <dsp:cNvPr id="0" name=""/>
        <dsp:cNvSpPr/>
      </dsp:nvSpPr>
      <dsp:spPr>
        <a:xfrm>
          <a:off x="73745" y="1203125"/>
          <a:ext cx="1606810" cy="51576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Carta Nazionale dei Servizi - CNS</a:t>
          </a:r>
          <a:endParaRPr lang="it-IT" sz="1200" kern="1200" dirty="0"/>
        </a:p>
      </dsp:txBody>
      <dsp:txXfrm>
        <a:off x="73745" y="1203125"/>
        <a:ext cx="1131556" cy="515763"/>
      </dsp:txXfrm>
    </dsp:sp>
    <dsp:sp modelId="{330971C6-75E9-4498-8611-310864DEB46E}">
      <dsp:nvSpPr>
        <dsp:cNvPr id="0" name=""/>
        <dsp:cNvSpPr/>
      </dsp:nvSpPr>
      <dsp:spPr>
        <a:xfrm>
          <a:off x="1250756" y="1285050"/>
          <a:ext cx="562383" cy="562383"/>
        </a:xfrm>
        <a:prstGeom prst="ellipse">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8460A-D74B-49C2-8044-39A8DC03FE62}">
      <dsp:nvSpPr>
        <dsp:cNvPr id="0" name=""/>
        <dsp:cNvSpPr/>
      </dsp:nvSpPr>
      <dsp:spPr>
        <a:xfrm>
          <a:off x="1952467" y="32687"/>
          <a:ext cx="2631891" cy="12014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668788"/>
              <a:satOff val="-834"/>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b="1" kern="1200" smtClean="0"/>
            <a:t>”</a:t>
          </a:r>
          <a:r>
            <a:rPr lang="it-IT" sz="800" kern="1200" smtClean="0"/>
            <a:t>: è la firma elettronica qualificata, basata su un sistema di chiavi asimmetriche a coppia, di cui una pubblica ed una privata, che consente al sottoscrittore (mediante l’utilizzo della chiave privata) ed al destinatario (mediante l’utilizzo della chiave pubblica) di rendere manifesta e di verificare la provenienza e l’integrità di un documento informatico o di un insieme di documenti informatici. La validità della Firma digitale è equivalente a quella della sottoscrizione autografa;</a:t>
          </a:r>
          <a:endParaRPr lang="it-IT" sz="800" kern="1200"/>
        </a:p>
      </dsp:txBody>
      <dsp:txXfrm>
        <a:off x="1980619" y="60839"/>
        <a:ext cx="2575587" cy="1173337"/>
      </dsp:txXfrm>
    </dsp:sp>
    <dsp:sp modelId="{A8252FF3-39E3-40E3-9B98-525885B92C3A}">
      <dsp:nvSpPr>
        <dsp:cNvPr id="0" name=""/>
        <dsp:cNvSpPr/>
      </dsp:nvSpPr>
      <dsp:spPr>
        <a:xfrm>
          <a:off x="2087238" y="1296144"/>
          <a:ext cx="2362349" cy="389788"/>
        </a:xfrm>
        <a:prstGeom prst="rect">
          <a:avLst/>
        </a:prstGeom>
        <a:solidFill>
          <a:schemeClr val="accent2">
            <a:hueOff val="668788"/>
            <a:satOff val="-834"/>
            <a:lumOff val="196"/>
            <a:alphaOff val="0"/>
          </a:schemeClr>
        </a:solidFill>
        <a:ln w="25400" cap="flat" cmpd="sng" algn="ctr">
          <a:solidFill>
            <a:schemeClr val="accent2">
              <a:hueOff val="668788"/>
              <a:satOff val="-834"/>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Firma Digitale</a:t>
          </a:r>
          <a:endParaRPr lang="it-IT" sz="1200" kern="1200" dirty="0"/>
        </a:p>
      </dsp:txBody>
      <dsp:txXfrm>
        <a:off x="2087238" y="1296144"/>
        <a:ext cx="1663626" cy="389788"/>
      </dsp:txXfrm>
    </dsp:sp>
    <dsp:sp modelId="{3CF7DBD5-9122-4830-B416-5150117DD355}">
      <dsp:nvSpPr>
        <dsp:cNvPr id="0" name=""/>
        <dsp:cNvSpPr/>
      </dsp:nvSpPr>
      <dsp:spPr>
        <a:xfrm>
          <a:off x="3642018" y="1315081"/>
          <a:ext cx="562383" cy="562383"/>
        </a:xfrm>
        <a:prstGeom prst="ellipse">
          <a:avLst/>
        </a:prstGeom>
        <a:solidFill>
          <a:schemeClr val="accent2">
            <a:tint val="40000"/>
            <a:alpha val="90000"/>
            <a:hueOff val="717974"/>
            <a:satOff val="-625"/>
            <a:lumOff val="-1"/>
            <a:alphaOff val="0"/>
          </a:schemeClr>
        </a:solidFill>
        <a:ln w="25400" cap="flat" cmpd="sng" algn="ctr">
          <a:solidFill>
            <a:schemeClr val="accent2">
              <a:tint val="40000"/>
              <a:alpha val="90000"/>
              <a:hueOff val="717974"/>
              <a:satOff val="-625"/>
              <a:lumOff val="-1"/>
              <a:alphaOff val="0"/>
            </a:schemeClr>
          </a:solidFill>
          <a:prstDash val="solid"/>
        </a:ln>
        <a:effectLst/>
      </dsp:spPr>
      <dsp:style>
        <a:lnRef idx="2">
          <a:scrgbClr r="0" g="0" b="0"/>
        </a:lnRef>
        <a:fillRef idx="1">
          <a:scrgbClr r="0" g="0" b="0"/>
        </a:fillRef>
        <a:effectRef idx="0">
          <a:scrgbClr r="0" g="0" b="0"/>
        </a:effectRef>
        <a:fontRef idx="minor"/>
      </dsp:style>
    </dsp:sp>
    <dsp:sp modelId="{5E862BE4-75A0-4A2B-948C-569C24CE3C9A}">
      <dsp:nvSpPr>
        <dsp:cNvPr id="0" name=""/>
        <dsp:cNvSpPr/>
      </dsp:nvSpPr>
      <dsp:spPr>
        <a:xfrm>
          <a:off x="4876967" y="97859"/>
          <a:ext cx="1301725" cy="9268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1337577"/>
              <a:satOff val="-1668"/>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kern="1200" smtClean="0"/>
            <a:t>il timbro professionale digitale costituito da un immagine e da un certificato qualificato riportante i dati previsti dall’art. 22 del DPR 350/81;</a:t>
          </a:r>
          <a:endParaRPr lang="it-IT" sz="800" kern="1200"/>
        </a:p>
      </dsp:txBody>
      <dsp:txXfrm>
        <a:off x="4898685" y="119577"/>
        <a:ext cx="1258289" cy="905169"/>
      </dsp:txXfrm>
    </dsp:sp>
    <dsp:sp modelId="{D04DA5BF-8B71-4A98-9F42-F19737885B60}">
      <dsp:nvSpPr>
        <dsp:cNvPr id="0" name=""/>
        <dsp:cNvSpPr/>
      </dsp:nvSpPr>
      <dsp:spPr>
        <a:xfrm>
          <a:off x="4723685" y="1164506"/>
          <a:ext cx="1606810" cy="515763"/>
        </a:xfrm>
        <a:prstGeom prst="rect">
          <a:avLst/>
        </a:prstGeom>
        <a:solidFill>
          <a:schemeClr val="accent2">
            <a:hueOff val="1337577"/>
            <a:satOff val="-1668"/>
            <a:lumOff val="392"/>
            <a:alphaOff val="0"/>
          </a:schemeClr>
        </a:solidFill>
        <a:ln w="25400" cap="flat" cmpd="sng" algn="ctr">
          <a:solidFill>
            <a:schemeClr val="accent2">
              <a:hueOff val="1337577"/>
              <a:satOff val="-1668"/>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Timbro Digitale</a:t>
          </a:r>
          <a:endParaRPr lang="it-IT" sz="1200" kern="1200" dirty="0"/>
        </a:p>
      </dsp:txBody>
      <dsp:txXfrm>
        <a:off x="4723685" y="1164506"/>
        <a:ext cx="1131556" cy="515763"/>
      </dsp:txXfrm>
    </dsp:sp>
    <dsp:sp modelId="{B47C971E-CFE5-417B-95DB-B3ACECBE6476}">
      <dsp:nvSpPr>
        <dsp:cNvPr id="0" name=""/>
        <dsp:cNvSpPr/>
      </dsp:nvSpPr>
      <dsp:spPr>
        <a:xfrm>
          <a:off x="5900696" y="1246431"/>
          <a:ext cx="562383" cy="562383"/>
        </a:xfrm>
        <a:prstGeom prst="ellipse">
          <a:avLst/>
        </a:prstGeom>
        <a:solidFill>
          <a:schemeClr val="accent2">
            <a:tint val="40000"/>
            <a:alpha val="90000"/>
            <a:hueOff val="1435949"/>
            <a:satOff val="-1251"/>
            <a:lumOff val="-2"/>
            <a:alphaOff val="0"/>
          </a:schemeClr>
        </a:solidFill>
        <a:ln w="25400" cap="flat" cmpd="sng" algn="ctr">
          <a:solidFill>
            <a:schemeClr val="accent2">
              <a:tint val="40000"/>
              <a:alpha val="90000"/>
              <a:hueOff val="1435949"/>
              <a:satOff val="-1251"/>
              <a:lumOff val="-2"/>
              <a:alphaOff val="0"/>
            </a:schemeClr>
          </a:solidFill>
          <a:prstDash val="solid"/>
        </a:ln>
        <a:effectLst/>
      </dsp:spPr>
      <dsp:style>
        <a:lnRef idx="2">
          <a:scrgbClr r="0" g="0" b="0"/>
        </a:lnRef>
        <a:fillRef idx="1">
          <a:scrgbClr r="0" g="0" b="0"/>
        </a:fillRef>
        <a:effectRef idx="0">
          <a:scrgbClr r="0" g="0" b="0"/>
        </a:effectRef>
        <a:fontRef idx="minor"/>
      </dsp:style>
    </dsp:sp>
    <dsp:sp modelId="{33D7DC51-E01C-407A-91BD-8A1A33238D54}">
      <dsp:nvSpPr>
        <dsp:cNvPr id="0" name=""/>
        <dsp:cNvSpPr/>
      </dsp:nvSpPr>
      <dsp:spPr>
        <a:xfrm>
          <a:off x="6603411" y="65414"/>
          <a:ext cx="1327032" cy="10705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2006365"/>
              <a:satOff val="-2502"/>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kern="1200" dirty="0" smtClean="0"/>
            <a:t>il riferimento temporale che consente la validazione temporale dei Documenti informatici; </a:t>
          </a:r>
          <a:endParaRPr lang="it-IT" sz="800" kern="1200" dirty="0"/>
        </a:p>
      </dsp:txBody>
      <dsp:txXfrm>
        <a:off x="6628496" y="90499"/>
        <a:ext cx="1276862" cy="1045496"/>
      </dsp:txXfrm>
    </dsp:sp>
    <dsp:sp modelId="{9B236339-919E-47B5-BD4A-8EED4875C11E}">
      <dsp:nvSpPr>
        <dsp:cNvPr id="0" name=""/>
        <dsp:cNvSpPr/>
      </dsp:nvSpPr>
      <dsp:spPr>
        <a:xfrm>
          <a:off x="6602407" y="1241405"/>
          <a:ext cx="1329041" cy="433813"/>
        </a:xfrm>
        <a:prstGeom prst="rect">
          <a:avLst/>
        </a:prstGeom>
        <a:solidFill>
          <a:schemeClr val="accent2">
            <a:hueOff val="2006365"/>
            <a:satOff val="-2502"/>
            <a:lumOff val="588"/>
            <a:alphaOff val="0"/>
          </a:schemeClr>
        </a:solidFill>
        <a:ln w="25400" cap="flat" cmpd="sng" algn="ctr">
          <a:solidFill>
            <a:schemeClr val="accent2">
              <a:hueOff val="2006365"/>
              <a:satOff val="-2502"/>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Marca Temporale</a:t>
          </a:r>
          <a:endParaRPr lang="it-IT" sz="1200" kern="1200" dirty="0"/>
        </a:p>
      </dsp:txBody>
      <dsp:txXfrm>
        <a:off x="6602407" y="1241405"/>
        <a:ext cx="935944" cy="433813"/>
      </dsp:txXfrm>
    </dsp:sp>
    <dsp:sp modelId="{31438F98-394C-4C08-83FF-15E85274C8CF}">
      <dsp:nvSpPr>
        <dsp:cNvPr id="0" name=""/>
        <dsp:cNvSpPr/>
      </dsp:nvSpPr>
      <dsp:spPr>
        <a:xfrm>
          <a:off x="7640533" y="1282354"/>
          <a:ext cx="562383" cy="562383"/>
        </a:xfrm>
        <a:prstGeom prst="ellipse">
          <a:avLst/>
        </a:prstGeom>
        <a:solidFill>
          <a:schemeClr val="accent2">
            <a:tint val="40000"/>
            <a:alpha val="90000"/>
            <a:hueOff val="2153923"/>
            <a:satOff val="-1876"/>
            <a:lumOff val="-3"/>
            <a:alphaOff val="0"/>
          </a:schemeClr>
        </a:solidFill>
        <a:ln w="25400" cap="flat" cmpd="sng" algn="ctr">
          <a:solidFill>
            <a:schemeClr val="accent2">
              <a:tint val="40000"/>
              <a:alpha val="90000"/>
              <a:hueOff val="2153923"/>
              <a:satOff val="-1876"/>
              <a:lumOff val="-3"/>
              <a:alphaOff val="0"/>
            </a:schemeClr>
          </a:solidFill>
          <a:prstDash val="solid"/>
        </a:ln>
        <a:effectLst/>
      </dsp:spPr>
      <dsp:style>
        <a:lnRef idx="2">
          <a:scrgbClr r="0" g="0" b="0"/>
        </a:lnRef>
        <a:fillRef idx="1">
          <a:scrgbClr r="0" g="0" b="0"/>
        </a:fillRef>
        <a:effectRef idx="0">
          <a:scrgbClr r="0" g="0" b="0"/>
        </a:effectRef>
        <a:fontRef idx="minor"/>
      </dsp:style>
    </dsp:sp>
    <dsp:sp modelId="{5C8BF065-AC03-4692-B5A5-C1CF8A4BA6E1}">
      <dsp:nvSpPr>
        <dsp:cNvPr id="0" name=""/>
        <dsp:cNvSpPr/>
      </dsp:nvSpPr>
      <dsp:spPr>
        <a:xfrm>
          <a:off x="556565" y="2188219"/>
          <a:ext cx="1327032" cy="107058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2675154"/>
              <a:satOff val="-3337"/>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kern="1200" dirty="0" smtClean="0"/>
            <a:t>il risultato della procedura informatica con cui si attribuiscono, ad uno o più documenti informatici, una data ed un orario opponibili ai terzi; </a:t>
          </a:r>
          <a:endParaRPr lang="it-IT" sz="800" kern="1200" dirty="0"/>
        </a:p>
      </dsp:txBody>
      <dsp:txXfrm>
        <a:off x="581650" y="2213304"/>
        <a:ext cx="1276862" cy="1045496"/>
      </dsp:txXfrm>
    </dsp:sp>
    <dsp:sp modelId="{A36EF6D3-35C6-4BB4-A255-9B0377D391AF}">
      <dsp:nvSpPr>
        <dsp:cNvPr id="0" name=""/>
        <dsp:cNvSpPr/>
      </dsp:nvSpPr>
      <dsp:spPr>
        <a:xfrm>
          <a:off x="416676" y="3323235"/>
          <a:ext cx="1606810" cy="515763"/>
        </a:xfrm>
        <a:prstGeom prst="rect">
          <a:avLst/>
        </a:prstGeom>
        <a:solidFill>
          <a:schemeClr val="accent2">
            <a:hueOff val="2675154"/>
            <a:satOff val="-3337"/>
            <a:lumOff val="785"/>
            <a:alphaOff val="0"/>
          </a:schemeClr>
        </a:solidFill>
        <a:ln w="25400" cap="flat" cmpd="sng" algn="ctr">
          <a:solidFill>
            <a:schemeClr val="accent2">
              <a:hueOff val="2675154"/>
              <a:satOff val="-3337"/>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Validità Temporale</a:t>
          </a:r>
          <a:endParaRPr lang="it-IT" sz="1200" kern="1200" dirty="0"/>
        </a:p>
      </dsp:txBody>
      <dsp:txXfrm>
        <a:off x="416676" y="3323235"/>
        <a:ext cx="1131556" cy="515763"/>
      </dsp:txXfrm>
    </dsp:sp>
    <dsp:sp modelId="{BB20CBA6-DC78-4E1D-B21D-F59043433ABA}">
      <dsp:nvSpPr>
        <dsp:cNvPr id="0" name=""/>
        <dsp:cNvSpPr/>
      </dsp:nvSpPr>
      <dsp:spPr>
        <a:xfrm>
          <a:off x="1593687" y="3405159"/>
          <a:ext cx="562383" cy="562383"/>
        </a:xfrm>
        <a:prstGeom prst="ellipse">
          <a:avLst/>
        </a:prstGeom>
        <a:solidFill>
          <a:schemeClr val="accent2">
            <a:tint val="40000"/>
            <a:alpha val="90000"/>
            <a:hueOff val="2871898"/>
            <a:satOff val="-2502"/>
            <a:lumOff val="-3"/>
            <a:alphaOff val="0"/>
          </a:schemeClr>
        </a:solidFill>
        <a:ln w="25400" cap="flat" cmpd="sng" algn="ctr">
          <a:solidFill>
            <a:schemeClr val="accent2">
              <a:tint val="40000"/>
              <a:alpha val="90000"/>
              <a:hueOff val="2871898"/>
              <a:satOff val="-2502"/>
              <a:lumOff val="-3"/>
              <a:alphaOff val="0"/>
            </a:schemeClr>
          </a:solidFill>
          <a:prstDash val="solid"/>
        </a:ln>
        <a:effectLst/>
      </dsp:spPr>
      <dsp:style>
        <a:lnRef idx="2">
          <a:scrgbClr r="0" g="0" b="0"/>
        </a:lnRef>
        <a:fillRef idx="1">
          <a:scrgbClr r="0" g="0" b="0"/>
        </a:fillRef>
        <a:effectRef idx="0">
          <a:scrgbClr r="0" g="0" b="0"/>
        </a:effectRef>
        <a:fontRef idx="minor"/>
      </dsp:style>
    </dsp:sp>
    <dsp:sp modelId="{A9BC9884-D99D-4963-8DD2-74B2D30502A5}">
      <dsp:nvSpPr>
        <dsp:cNvPr id="0" name=""/>
        <dsp:cNvSpPr/>
      </dsp:nvSpPr>
      <dsp:spPr>
        <a:xfrm>
          <a:off x="2295397" y="2156002"/>
          <a:ext cx="1606810" cy="119945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3343942"/>
              <a:satOff val="-4171"/>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kern="1200" smtClean="0"/>
            <a:t>l’unità di misura della formazione stabilita dal Regolamento per la formazione professionale permanente  (RFPP) del Consiglio Nazionale approvato con delibera n.55 del 02/10/2009;</a:t>
          </a:r>
          <a:endParaRPr lang="it-IT" sz="800" kern="1200"/>
        </a:p>
      </dsp:txBody>
      <dsp:txXfrm>
        <a:off x="2323502" y="2184107"/>
        <a:ext cx="1550600" cy="1171345"/>
      </dsp:txXfrm>
    </dsp:sp>
    <dsp:sp modelId="{5A95AB51-61AB-4549-BBB5-785BFF0F183C}">
      <dsp:nvSpPr>
        <dsp:cNvPr id="0" name=""/>
        <dsp:cNvSpPr/>
      </dsp:nvSpPr>
      <dsp:spPr>
        <a:xfrm>
          <a:off x="2295397" y="3355452"/>
          <a:ext cx="1606810" cy="515763"/>
        </a:xfrm>
        <a:prstGeom prst="rect">
          <a:avLst/>
        </a:prstGeom>
        <a:solidFill>
          <a:schemeClr val="accent2">
            <a:hueOff val="3343942"/>
            <a:satOff val="-4171"/>
            <a:lumOff val="981"/>
            <a:alphaOff val="0"/>
          </a:schemeClr>
        </a:solidFill>
        <a:ln w="25400" cap="flat" cmpd="sng" algn="ctr">
          <a:solidFill>
            <a:schemeClr val="accent2">
              <a:hueOff val="3343942"/>
              <a:satOff val="-4171"/>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Crediti Formativi</a:t>
          </a:r>
          <a:endParaRPr lang="it-IT" sz="1200" kern="1200" dirty="0"/>
        </a:p>
      </dsp:txBody>
      <dsp:txXfrm>
        <a:off x="2295397" y="3355452"/>
        <a:ext cx="1131556" cy="515763"/>
      </dsp:txXfrm>
    </dsp:sp>
    <dsp:sp modelId="{A6B88CA9-37B8-402D-A5D8-EB72109FEC94}">
      <dsp:nvSpPr>
        <dsp:cNvPr id="0" name=""/>
        <dsp:cNvSpPr/>
      </dsp:nvSpPr>
      <dsp:spPr>
        <a:xfrm>
          <a:off x="3472408" y="3437376"/>
          <a:ext cx="562383" cy="562383"/>
        </a:xfrm>
        <a:prstGeom prst="ellipse">
          <a:avLst/>
        </a:prstGeom>
        <a:solidFill>
          <a:schemeClr val="accent2">
            <a:tint val="40000"/>
            <a:alpha val="90000"/>
            <a:hueOff val="3589872"/>
            <a:satOff val="-3127"/>
            <a:lumOff val="-4"/>
            <a:alphaOff val="0"/>
          </a:schemeClr>
        </a:solidFill>
        <a:ln w="25400" cap="flat" cmpd="sng" algn="ctr">
          <a:solidFill>
            <a:schemeClr val="accent2">
              <a:tint val="40000"/>
              <a:alpha val="90000"/>
              <a:hueOff val="3589872"/>
              <a:satOff val="-3127"/>
              <a:lumOff val="-4"/>
              <a:alphaOff val="0"/>
            </a:schemeClr>
          </a:solidFill>
          <a:prstDash val="solid"/>
        </a:ln>
        <a:effectLst/>
      </dsp:spPr>
      <dsp:style>
        <a:lnRef idx="2">
          <a:scrgbClr r="0" g="0" b="0"/>
        </a:lnRef>
        <a:fillRef idx="1">
          <a:scrgbClr r="0" g="0" b="0"/>
        </a:fillRef>
        <a:effectRef idx="0">
          <a:scrgbClr r="0" g="0" b="0"/>
        </a:effectRef>
        <a:fontRef idx="minor"/>
      </dsp:style>
    </dsp:sp>
    <dsp:sp modelId="{50AAB7E5-AC34-4DEA-9FD3-ADC24DB13317}">
      <dsp:nvSpPr>
        <dsp:cNvPr id="0" name=""/>
        <dsp:cNvSpPr/>
      </dsp:nvSpPr>
      <dsp:spPr>
        <a:xfrm>
          <a:off x="4174119" y="2156002"/>
          <a:ext cx="1606810" cy="119945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4012731"/>
              <a:satOff val="-5005"/>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r>
            <a:rPr lang="it-IT" sz="800" kern="1200" dirty="0" smtClean="0"/>
            <a:t>l’elemento della coppia di chiavi asimmetriche destinato ad essere reso pubblico, con il quale si verifica la Firma digitale apposta sul documento informatico dal Titolare; </a:t>
          </a:r>
          <a:endParaRPr lang="it-IT" sz="800" kern="1200" dirty="0"/>
        </a:p>
      </dsp:txBody>
      <dsp:txXfrm>
        <a:off x="4202224" y="2184107"/>
        <a:ext cx="1550600" cy="1171345"/>
      </dsp:txXfrm>
    </dsp:sp>
    <dsp:sp modelId="{B98CB633-5E1B-4352-9C4C-CF5FAEB32E38}">
      <dsp:nvSpPr>
        <dsp:cNvPr id="0" name=""/>
        <dsp:cNvSpPr/>
      </dsp:nvSpPr>
      <dsp:spPr>
        <a:xfrm>
          <a:off x="4174119" y="3355452"/>
          <a:ext cx="1606810" cy="515763"/>
        </a:xfrm>
        <a:prstGeom prst="rect">
          <a:avLst/>
        </a:prstGeom>
        <a:solidFill>
          <a:schemeClr val="accent2">
            <a:hueOff val="4012731"/>
            <a:satOff val="-5005"/>
            <a:lumOff val="1177"/>
            <a:alphaOff val="0"/>
          </a:schemeClr>
        </a:solidFill>
        <a:ln w="25400" cap="flat" cmpd="sng" algn="ctr">
          <a:solidFill>
            <a:schemeClr val="accent2">
              <a:hueOff val="4012731"/>
              <a:satOff val="-500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Chiave Pubblica</a:t>
          </a:r>
          <a:endParaRPr lang="it-IT" sz="1200" kern="1200" dirty="0"/>
        </a:p>
      </dsp:txBody>
      <dsp:txXfrm>
        <a:off x="4174119" y="3355452"/>
        <a:ext cx="1131556" cy="515763"/>
      </dsp:txXfrm>
    </dsp:sp>
    <dsp:sp modelId="{0E62B7CE-7A60-4A87-9982-CC0B8FA1BC3C}">
      <dsp:nvSpPr>
        <dsp:cNvPr id="0" name=""/>
        <dsp:cNvSpPr/>
      </dsp:nvSpPr>
      <dsp:spPr>
        <a:xfrm>
          <a:off x="5351130" y="3437376"/>
          <a:ext cx="562383" cy="562383"/>
        </a:xfrm>
        <a:prstGeom prst="ellipse">
          <a:avLst/>
        </a:prstGeom>
        <a:solidFill>
          <a:schemeClr val="accent2">
            <a:tint val="40000"/>
            <a:alpha val="90000"/>
            <a:hueOff val="4307846"/>
            <a:satOff val="-3753"/>
            <a:lumOff val="-5"/>
            <a:alphaOff val="0"/>
          </a:schemeClr>
        </a:solidFill>
        <a:ln w="25400" cap="flat" cmpd="sng" algn="ctr">
          <a:solidFill>
            <a:schemeClr val="accent2">
              <a:tint val="40000"/>
              <a:alpha val="90000"/>
              <a:hueOff val="4307846"/>
              <a:satOff val="-3753"/>
              <a:lumOff val="-5"/>
              <a:alphaOff val="0"/>
            </a:schemeClr>
          </a:solidFill>
          <a:prstDash val="solid"/>
        </a:ln>
        <a:effectLst/>
      </dsp:spPr>
      <dsp:style>
        <a:lnRef idx="2">
          <a:scrgbClr r="0" g="0" b="0"/>
        </a:lnRef>
        <a:fillRef idx="1">
          <a:scrgbClr r="0" g="0" b="0"/>
        </a:fillRef>
        <a:effectRef idx="0">
          <a:scrgbClr r="0" g="0" b="0"/>
        </a:effectRef>
        <a:fontRef idx="minor"/>
      </dsp:style>
    </dsp:sp>
    <dsp:sp modelId="{F4F0D309-3BF3-4CB6-98AE-1F2098302327}">
      <dsp:nvSpPr>
        <dsp:cNvPr id="0" name=""/>
        <dsp:cNvSpPr/>
      </dsp:nvSpPr>
      <dsp:spPr>
        <a:xfrm>
          <a:off x="6052841" y="2156002"/>
          <a:ext cx="1606810" cy="119945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just" defTabSz="355600">
            <a:lnSpc>
              <a:spcPct val="90000"/>
            </a:lnSpc>
            <a:spcBef>
              <a:spcPct val="0"/>
            </a:spcBef>
            <a:spcAft>
              <a:spcPct val="15000"/>
            </a:spcAft>
            <a:buChar char="••"/>
          </a:pPr>
          <a:endParaRPr lang="it-IT" sz="800" kern="1200" dirty="0"/>
        </a:p>
        <a:p>
          <a:pPr marL="57150" lvl="1" indent="-57150" algn="just" defTabSz="355600">
            <a:lnSpc>
              <a:spcPct val="90000"/>
            </a:lnSpc>
            <a:spcBef>
              <a:spcPct val="0"/>
            </a:spcBef>
            <a:spcAft>
              <a:spcPct val="15000"/>
            </a:spcAft>
            <a:buChar char="••"/>
          </a:pPr>
          <a:r>
            <a:rPr lang="it-IT" sz="800" kern="1200" smtClean="0"/>
            <a:t>l’elemento della coppia di chiavi asimmetriche, destinato ad essere conosciuto soltanto dal Titolare, mediante il quale si appone la firma digitale sul documento informatico; </a:t>
          </a:r>
          <a:endParaRPr lang="it-IT" sz="800" kern="1200"/>
        </a:p>
      </dsp:txBody>
      <dsp:txXfrm>
        <a:off x="6080946" y="2184107"/>
        <a:ext cx="1550600" cy="1171345"/>
      </dsp:txXfrm>
    </dsp:sp>
    <dsp:sp modelId="{DE73A424-F21D-43B6-B5DE-9135CC10CC0E}">
      <dsp:nvSpPr>
        <dsp:cNvPr id="0" name=""/>
        <dsp:cNvSpPr/>
      </dsp:nvSpPr>
      <dsp:spPr>
        <a:xfrm>
          <a:off x="6052841" y="3355452"/>
          <a:ext cx="1606810" cy="515763"/>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rtl="0">
            <a:lnSpc>
              <a:spcPct val="90000"/>
            </a:lnSpc>
            <a:spcBef>
              <a:spcPct val="0"/>
            </a:spcBef>
            <a:spcAft>
              <a:spcPct val="35000"/>
            </a:spcAft>
          </a:pPr>
          <a:r>
            <a:rPr lang="it-IT" sz="1200" kern="1200" dirty="0" smtClean="0"/>
            <a:t>Chiave Privata</a:t>
          </a:r>
          <a:endParaRPr lang="it-IT" sz="1200" kern="1200" dirty="0"/>
        </a:p>
      </dsp:txBody>
      <dsp:txXfrm>
        <a:off x="6052841" y="3355452"/>
        <a:ext cx="1131556" cy="515763"/>
      </dsp:txXfrm>
    </dsp:sp>
    <dsp:sp modelId="{0FC1629F-B51F-4680-BC9B-737763347449}">
      <dsp:nvSpPr>
        <dsp:cNvPr id="0" name=""/>
        <dsp:cNvSpPr/>
      </dsp:nvSpPr>
      <dsp:spPr>
        <a:xfrm>
          <a:off x="7229851" y="3437376"/>
          <a:ext cx="562383" cy="562383"/>
        </a:xfrm>
        <a:prstGeom prst="ellipse">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A19B4-BEE2-4A96-9F69-6EB24F504464}">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32C174B-BAB0-4E19-A77F-2D6976FD8F85}">
      <dsp:nvSpPr>
        <dsp:cNvPr id="0" name=""/>
        <dsp:cNvSpPr/>
      </dsp:nvSpPr>
      <dsp:spPr>
        <a:xfrm>
          <a:off x="288026"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t>Il Contratto Esecutivo tra CONAF Autorità  Emittente – Certificatore Accreditato – Consiglio dell’Ordine </a:t>
          </a:r>
          <a:endParaRPr lang="it-IT" sz="1800" kern="1200" dirty="0"/>
        </a:p>
      </dsp:txBody>
      <dsp:txXfrm>
        <a:off x="288026" y="0"/>
        <a:ext cx="7596844" cy="6480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21BBB-20C9-4946-99DF-D0BBDEE14106}">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02399C-1BD4-4C66-ADD6-1EC5A0BF8811}">
      <dsp:nvSpPr>
        <dsp:cNvPr id="0" name=""/>
        <dsp:cNvSpPr/>
      </dsp:nvSpPr>
      <dsp:spPr>
        <a:xfrm>
          <a:off x="288026"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b="1" kern="1200" dirty="0" smtClean="0"/>
            <a:t>Il Modulo di Richiesta Iscritto </a:t>
          </a:r>
          <a:endParaRPr lang="it-IT" sz="3000" kern="1200" dirty="0"/>
        </a:p>
      </dsp:txBody>
      <dsp:txXfrm>
        <a:off x="288026" y="0"/>
        <a:ext cx="7596844" cy="64807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21BBB-20C9-4946-99DF-D0BBDEE14106}">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02399C-1BD4-4C66-ADD6-1EC5A0BF8811}">
      <dsp:nvSpPr>
        <dsp:cNvPr id="0" name=""/>
        <dsp:cNvSpPr/>
      </dsp:nvSpPr>
      <dsp:spPr>
        <a:xfrm>
          <a:off x="0"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b="1" kern="1200" dirty="0" smtClean="0"/>
            <a:t>La Carta dei  Servizi </a:t>
          </a:r>
          <a:endParaRPr lang="it-IT" sz="3000" kern="1200" dirty="0"/>
        </a:p>
      </dsp:txBody>
      <dsp:txXfrm>
        <a:off x="0" y="0"/>
        <a:ext cx="7596844" cy="6480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21BBB-20C9-4946-99DF-D0BBDEE14106}">
      <dsp:nvSpPr>
        <dsp:cNvPr id="0" name=""/>
        <dsp:cNvSpPr/>
      </dsp:nvSpPr>
      <dsp:spPr>
        <a:xfrm>
          <a:off x="0" y="0"/>
          <a:ext cx="648072" cy="648072"/>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02399C-1BD4-4C66-ADD6-1EC5A0BF8811}">
      <dsp:nvSpPr>
        <dsp:cNvPr id="0" name=""/>
        <dsp:cNvSpPr/>
      </dsp:nvSpPr>
      <dsp:spPr>
        <a:xfrm>
          <a:off x="288026" y="0"/>
          <a:ext cx="7596844" cy="64807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it-IT" sz="3000" b="1" kern="1200" dirty="0" smtClean="0"/>
            <a:t>Schema di certificato</a:t>
          </a:r>
          <a:endParaRPr lang="it-IT" sz="3000" kern="1200" dirty="0"/>
        </a:p>
      </dsp:txBody>
      <dsp:txXfrm>
        <a:off x="288026" y="0"/>
        <a:ext cx="7596844" cy="6480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5AD2F-22C3-4D9E-84F7-3D7A4D69A5C0}">
      <dsp:nvSpPr>
        <dsp:cNvPr id="0" name=""/>
        <dsp:cNvSpPr/>
      </dsp:nvSpPr>
      <dsp:spPr>
        <a:xfrm>
          <a:off x="244353" y="1225"/>
          <a:ext cx="1943237" cy="1450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44E56F-7CD8-4060-B945-3DE3F56C7B6E}">
      <dsp:nvSpPr>
        <dsp:cNvPr id="0" name=""/>
        <dsp:cNvSpPr/>
      </dsp:nvSpPr>
      <dsp:spPr>
        <a:xfrm>
          <a:off x="244353" y="1451811"/>
          <a:ext cx="1943237" cy="6237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it-IT" sz="900" b="1" kern="1200" dirty="0" smtClean="0"/>
            <a:t>Il Contratto Esecutivo tra CONAF Autorità  Emittente – Certificatore Accreditato – Consiglio dell’Ordine </a:t>
          </a:r>
          <a:endParaRPr lang="it-IT" sz="900" kern="1200" dirty="0"/>
        </a:p>
      </dsp:txBody>
      <dsp:txXfrm>
        <a:off x="244353" y="1451811"/>
        <a:ext cx="1368477" cy="623751"/>
      </dsp:txXfrm>
    </dsp:sp>
    <dsp:sp modelId="{A1FB80F3-753C-47DD-A2C3-DB4EC579ABA4}">
      <dsp:nvSpPr>
        <dsp:cNvPr id="0" name=""/>
        <dsp:cNvSpPr/>
      </dsp:nvSpPr>
      <dsp:spPr>
        <a:xfrm>
          <a:off x="1667801" y="1550888"/>
          <a:ext cx="680133" cy="680133"/>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3B86C-05E3-4593-A564-D29DFB3C60E2}">
      <dsp:nvSpPr>
        <dsp:cNvPr id="0" name=""/>
        <dsp:cNvSpPr/>
      </dsp:nvSpPr>
      <dsp:spPr>
        <a:xfrm>
          <a:off x="1116" y="86348"/>
          <a:ext cx="1810107" cy="13512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4D003-F6BA-4998-9296-8474BEEC3349}">
      <dsp:nvSpPr>
        <dsp:cNvPr id="0" name=""/>
        <dsp:cNvSpPr/>
      </dsp:nvSpPr>
      <dsp:spPr>
        <a:xfrm>
          <a:off x="1116" y="1437555"/>
          <a:ext cx="1810107" cy="5810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4290" tIns="0" rIns="11430" bIns="0" numCol="1" spcCol="1270" anchor="ctr" anchorCtr="0">
          <a:noAutofit/>
        </a:bodyPr>
        <a:lstStyle/>
        <a:p>
          <a:pPr lvl="0" algn="l" defTabSz="400050">
            <a:lnSpc>
              <a:spcPct val="90000"/>
            </a:lnSpc>
            <a:spcBef>
              <a:spcPct val="0"/>
            </a:spcBef>
            <a:spcAft>
              <a:spcPct val="35000"/>
            </a:spcAft>
          </a:pPr>
          <a:r>
            <a:rPr lang="it-IT" sz="900" kern="1200" dirty="0" smtClean="0"/>
            <a:t>Il  Contratto Quadro CONAF – </a:t>
          </a:r>
          <a:r>
            <a:rPr lang="it-IT" sz="900" kern="1200" dirty="0" err="1" smtClean="0"/>
            <a:t>Autoritra</a:t>
          </a:r>
          <a:r>
            <a:rPr lang="it-IT" sz="900" kern="1200" dirty="0" smtClean="0"/>
            <a:t> </a:t>
          </a:r>
          <a:r>
            <a:rPr lang="it-IT" sz="900" kern="1200" dirty="0" err="1" smtClean="0"/>
            <a:t>tà</a:t>
          </a:r>
          <a:r>
            <a:rPr lang="it-IT" sz="900" kern="1200" dirty="0" smtClean="0"/>
            <a:t> Emittente e </a:t>
          </a:r>
          <a:r>
            <a:rPr lang="it-IT" sz="900" kern="1200" dirty="0" err="1" smtClean="0"/>
            <a:t>Namirial</a:t>
          </a:r>
          <a:r>
            <a:rPr lang="it-IT" sz="900" kern="1200" dirty="0" smtClean="0"/>
            <a:t> SpA Certificatore Accreditato</a:t>
          </a:r>
          <a:endParaRPr lang="it-IT" sz="900" kern="1200" dirty="0"/>
        </a:p>
      </dsp:txBody>
      <dsp:txXfrm>
        <a:off x="1116" y="1437555"/>
        <a:ext cx="1274723" cy="581018"/>
      </dsp:txXfrm>
    </dsp:sp>
    <dsp:sp modelId="{1604EA61-0564-4B96-88F5-063A1A3B1032}">
      <dsp:nvSpPr>
        <dsp:cNvPr id="0" name=""/>
        <dsp:cNvSpPr/>
      </dsp:nvSpPr>
      <dsp:spPr>
        <a:xfrm>
          <a:off x="1129620" y="1489660"/>
          <a:ext cx="1030619" cy="886603"/>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5AD2F-22C3-4D9E-84F7-3D7A4D69A5C0}">
      <dsp:nvSpPr>
        <dsp:cNvPr id="0" name=""/>
        <dsp:cNvSpPr/>
      </dsp:nvSpPr>
      <dsp:spPr>
        <a:xfrm>
          <a:off x="244353" y="1225"/>
          <a:ext cx="1943237" cy="1450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44E56F-7CD8-4060-B945-3DE3F56C7B6E}">
      <dsp:nvSpPr>
        <dsp:cNvPr id="0" name=""/>
        <dsp:cNvSpPr/>
      </dsp:nvSpPr>
      <dsp:spPr>
        <a:xfrm>
          <a:off x="244353" y="1451811"/>
          <a:ext cx="1943237" cy="6237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it-IT" sz="2200" b="1" kern="1200" dirty="0" smtClean="0"/>
            <a:t>La Carta dei  Servizi </a:t>
          </a:r>
          <a:endParaRPr lang="it-IT" sz="2200" kern="1200" dirty="0"/>
        </a:p>
      </dsp:txBody>
      <dsp:txXfrm>
        <a:off x="244353" y="1451811"/>
        <a:ext cx="1368477" cy="623751"/>
      </dsp:txXfrm>
    </dsp:sp>
    <dsp:sp modelId="{A1FB80F3-753C-47DD-A2C3-DB4EC579ABA4}">
      <dsp:nvSpPr>
        <dsp:cNvPr id="0" name=""/>
        <dsp:cNvSpPr/>
      </dsp:nvSpPr>
      <dsp:spPr>
        <a:xfrm>
          <a:off x="1667801" y="1550888"/>
          <a:ext cx="680133" cy="680133"/>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57EC7-40F5-4390-82D2-B5121C1BAD62}">
      <dsp:nvSpPr>
        <dsp:cNvPr id="0" name=""/>
        <dsp:cNvSpPr/>
      </dsp:nvSpPr>
      <dsp:spPr>
        <a:xfrm>
          <a:off x="13965" y="1122"/>
          <a:ext cx="1504140" cy="112280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sp>
    <dsp:sp modelId="{491274C3-2627-4682-8E51-6990925776BA}">
      <dsp:nvSpPr>
        <dsp:cNvPr id="0" name=""/>
        <dsp:cNvSpPr/>
      </dsp:nvSpPr>
      <dsp:spPr>
        <a:xfrm>
          <a:off x="13965" y="1123931"/>
          <a:ext cx="1504140" cy="482807"/>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lvl="0" algn="l" defTabSz="488950">
            <a:lnSpc>
              <a:spcPct val="90000"/>
            </a:lnSpc>
            <a:spcBef>
              <a:spcPct val="0"/>
            </a:spcBef>
            <a:spcAft>
              <a:spcPct val="35000"/>
            </a:spcAft>
          </a:pPr>
          <a:r>
            <a:rPr lang="it-IT" sz="1100" b="1" kern="1200" dirty="0" smtClean="0"/>
            <a:t>Il Modulo di Richiesta Iscritto </a:t>
          </a:r>
          <a:endParaRPr lang="it-IT" sz="1100" kern="1200" dirty="0"/>
        </a:p>
      </dsp:txBody>
      <dsp:txXfrm>
        <a:off x="13965" y="1123931"/>
        <a:ext cx="1059253" cy="482807"/>
      </dsp:txXfrm>
    </dsp:sp>
    <dsp:sp modelId="{E79AC044-73FC-4CC0-9EF7-894BF5AF6CA5}">
      <dsp:nvSpPr>
        <dsp:cNvPr id="0" name=""/>
        <dsp:cNvSpPr/>
      </dsp:nvSpPr>
      <dsp:spPr>
        <a:xfrm>
          <a:off x="1115769" y="1200620"/>
          <a:ext cx="526449" cy="526449"/>
        </a:xfrm>
        <a:prstGeom prst="ellipse">
          <a:avLst/>
        </a:prstGeom>
        <a:blipFill rotWithShape="0">
          <a:blip xmlns:r="http://schemas.openxmlformats.org/officeDocument/2006/relationships" r:embed="rId1"/>
          <a:stretch>
            <a:fillRect/>
          </a:stretch>
        </a:blip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B4072-CBE4-4588-A655-27ABE5BD1F54}">
      <dsp:nvSpPr>
        <dsp:cNvPr id="0" name=""/>
        <dsp:cNvSpPr/>
      </dsp:nvSpPr>
      <dsp:spPr>
        <a:xfrm>
          <a:off x="0" y="117"/>
          <a:ext cx="6985000" cy="461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b="1" kern="1200" spc="300" dirty="0" smtClean="0">
              <a:solidFill>
                <a:schemeClr val="tx1">
                  <a:lumMod val="65000"/>
                  <a:lumOff val="35000"/>
                </a:schemeClr>
              </a:solidFill>
            </a:rPr>
            <a:t>Schema di certificato  Qualificato </a:t>
          </a:r>
          <a:endParaRPr lang="it-IT" sz="2000" b="1" kern="1200" spc="300" dirty="0">
            <a:solidFill>
              <a:schemeClr val="tx1">
                <a:lumMod val="65000"/>
                <a:lumOff val="35000"/>
              </a:schemeClr>
            </a:solidFill>
          </a:endParaRPr>
        </a:p>
      </dsp:txBody>
      <dsp:txXfrm>
        <a:off x="22525" y="22642"/>
        <a:ext cx="6939950" cy="4163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72298-EBEC-4A47-92E1-AF983262D646}">
      <dsp:nvSpPr>
        <dsp:cNvPr id="0" name=""/>
        <dsp:cNvSpPr/>
      </dsp:nvSpPr>
      <dsp:spPr>
        <a:xfrm>
          <a:off x="0" y="0"/>
          <a:ext cx="777875" cy="777875"/>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649E35-BD66-4B6B-979F-D7FAE5904CB6}">
      <dsp:nvSpPr>
        <dsp:cNvPr id="0" name=""/>
        <dsp:cNvSpPr/>
      </dsp:nvSpPr>
      <dsp:spPr>
        <a:xfrm>
          <a:off x="388937" y="0"/>
          <a:ext cx="7532687" cy="777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t>Un certificato qualificato è lo strumento che permette di distribuire pubblicamente le chiavi pubbliche rendendole note agli utenti finali con garanzia di autenticità e integrità.</a:t>
          </a:r>
          <a:endParaRPr lang="it-IT" sz="1200" b="1" kern="1200" dirty="0"/>
        </a:p>
      </dsp:txBody>
      <dsp:txXfrm>
        <a:off x="388937" y="0"/>
        <a:ext cx="7532687" cy="369490"/>
      </dsp:txXfrm>
    </dsp:sp>
    <dsp:sp modelId="{E619073F-D32B-486E-BBCC-454E0512BEC7}">
      <dsp:nvSpPr>
        <dsp:cNvPr id="0" name=""/>
        <dsp:cNvSpPr/>
      </dsp:nvSpPr>
      <dsp:spPr>
        <a:xfrm>
          <a:off x="204192" y="369490"/>
          <a:ext cx="369490" cy="369490"/>
        </a:xfrm>
        <a:prstGeom prst="pie">
          <a:avLst>
            <a:gd name="adj1" fmla="val 54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F9F675-4B2D-4B8A-989B-B3D287783824}">
      <dsp:nvSpPr>
        <dsp:cNvPr id="0" name=""/>
        <dsp:cNvSpPr/>
      </dsp:nvSpPr>
      <dsp:spPr>
        <a:xfrm>
          <a:off x="388937" y="369490"/>
          <a:ext cx="7532687" cy="36949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t>All’interno di un certificato qualificato troviamo i seguenti elementi informativi principali:</a:t>
          </a:r>
          <a:endParaRPr lang="it-IT" sz="1200" b="1" kern="1200" dirty="0"/>
        </a:p>
      </dsp:txBody>
      <dsp:txXfrm>
        <a:off x="388937" y="369490"/>
        <a:ext cx="7532687" cy="369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A24F2-F2C5-4ABA-91D5-3C5895AA0C99}">
      <dsp:nvSpPr>
        <dsp:cNvPr id="0" name=""/>
        <dsp:cNvSpPr/>
      </dsp:nvSpPr>
      <dsp:spPr>
        <a:xfrm>
          <a:off x="0" y="9645"/>
          <a:ext cx="69850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t-IT" sz="1700" b="1" kern="1200" dirty="0" smtClean="0"/>
            <a:t>:: Gli attori ::</a:t>
          </a:r>
          <a:endParaRPr lang="it-IT" sz="1700" kern="1200" dirty="0"/>
        </a:p>
      </dsp:txBody>
      <dsp:txXfrm>
        <a:off x="19904" y="29549"/>
        <a:ext cx="6945192" cy="36793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70922-3C2A-4484-80F4-F9F63614132F}">
      <dsp:nvSpPr>
        <dsp:cNvPr id="0" name=""/>
        <dsp:cNvSpPr/>
      </dsp:nvSpPr>
      <dsp:spPr>
        <a:xfrm>
          <a:off x="0" y="0"/>
          <a:ext cx="1708159" cy="1708159"/>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71107BD-1C74-41C7-A7DA-CA52EADACDB6}">
      <dsp:nvSpPr>
        <dsp:cNvPr id="0" name=""/>
        <dsp:cNvSpPr/>
      </dsp:nvSpPr>
      <dsp:spPr>
        <a:xfrm>
          <a:off x="854079" y="0"/>
          <a:ext cx="6489695" cy="170815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b="1" kern="1200" dirty="0" smtClean="0"/>
            <a:t>Denominazione </a:t>
          </a:r>
          <a:r>
            <a:rPr lang="it-IT" sz="1000" kern="1200" dirty="0" smtClean="0"/>
            <a:t>dell’Ente che ha rilasciato il certificato: Consiglio dell’Ordine di </a:t>
          </a:r>
          <a:r>
            <a:rPr lang="it-IT" sz="1000" b="1" kern="1200" dirty="0" smtClean="0"/>
            <a:t>;</a:t>
          </a:r>
          <a:endParaRPr lang="it-IT" sz="1000" b="1" kern="1200" dirty="0"/>
        </a:p>
      </dsp:txBody>
      <dsp:txXfrm>
        <a:off x="854079" y="0"/>
        <a:ext cx="6489695" cy="273305"/>
      </dsp:txXfrm>
    </dsp:sp>
    <dsp:sp modelId="{71551258-53CD-4A7F-8DB5-7C2EF6703940}">
      <dsp:nvSpPr>
        <dsp:cNvPr id="0" name=""/>
        <dsp:cNvSpPr/>
      </dsp:nvSpPr>
      <dsp:spPr>
        <a:xfrm>
          <a:off x="179356" y="273305"/>
          <a:ext cx="1349446" cy="1349446"/>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85E68B4-E08F-4D21-BB43-5C1B24E07DE0}">
      <dsp:nvSpPr>
        <dsp:cNvPr id="0" name=""/>
        <dsp:cNvSpPr/>
      </dsp:nvSpPr>
      <dsp:spPr>
        <a:xfrm>
          <a:off x="854079" y="273305"/>
          <a:ext cx="6489695" cy="134944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b="1" kern="1200" dirty="0" smtClean="0"/>
            <a:t>Dati del Titolare</a:t>
          </a:r>
          <a:r>
            <a:rPr lang="it-IT" sz="1000" kern="1200" dirty="0" smtClean="0"/>
            <a:t> del certificato (nome, cognome, CF, Ordine di </a:t>
          </a:r>
          <a:r>
            <a:rPr lang="it-IT" sz="1000" kern="1200" dirty="0" err="1" smtClean="0"/>
            <a:t>……</a:t>
          </a:r>
          <a:r>
            <a:rPr lang="it-IT" sz="1000" kern="1200" dirty="0" smtClean="0"/>
            <a:t>, Titolo, Carica, </a:t>
          </a:r>
          <a:r>
            <a:rPr lang="it-IT" sz="1000" kern="1200" dirty="0" err="1" smtClean="0"/>
            <a:t>etc…</a:t>
          </a:r>
          <a:r>
            <a:rPr lang="it-IT" sz="1000" kern="1200" dirty="0" smtClean="0"/>
            <a:t>);</a:t>
          </a:r>
          <a:endParaRPr lang="it-IT" sz="1000" kern="1200" dirty="0"/>
        </a:p>
      </dsp:txBody>
      <dsp:txXfrm>
        <a:off x="854079" y="273305"/>
        <a:ext cx="6489695" cy="273305"/>
      </dsp:txXfrm>
    </dsp:sp>
    <dsp:sp modelId="{87C31EA7-B105-4531-A9DE-FB9FB1A549CD}">
      <dsp:nvSpPr>
        <dsp:cNvPr id="0" name=""/>
        <dsp:cNvSpPr/>
      </dsp:nvSpPr>
      <dsp:spPr>
        <a:xfrm>
          <a:off x="358713" y="546611"/>
          <a:ext cx="990732" cy="990732"/>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204B9FA-19C3-4C44-A687-2CDE7E7404FD}">
      <dsp:nvSpPr>
        <dsp:cNvPr id="0" name=""/>
        <dsp:cNvSpPr/>
      </dsp:nvSpPr>
      <dsp:spPr>
        <a:xfrm>
          <a:off x="854079" y="546611"/>
          <a:ext cx="6489695" cy="99073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b="1" kern="1200" dirty="0" smtClean="0"/>
            <a:t>Durata</a:t>
          </a:r>
          <a:r>
            <a:rPr lang="it-IT" sz="1000" kern="1200" dirty="0" smtClean="0"/>
            <a:t> del certificato (Tre  anni);</a:t>
          </a:r>
          <a:endParaRPr lang="it-IT" sz="1000" kern="1200" dirty="0"/>
        </a:p>
      </dsp:txBody>
      <dsp:txXfrm>
        <a:off x="854079" y="546611"/>
        <a:ext cx="6489695" cy="273305"/>
      </dsp:txXfrm>
    </dsp:sp>
    <dsp:sp modelId="{92089EF8-5A93-4FFB-BF6D-ACB989A61F47}">
      <dsp:nvSpPr>
        <dsp:cNvPr id="0" name=""/>
        <dsp:cNvSpPr/>
      </dsp:nvSpPr>
      <dsp:spPr>
        <a:xfrm>
          <a:off x="538070" y="819916"/>
          <a:ext cx="632019" cy="632019"/>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8F2DDDC-7145-4506-A866-041C7E65493E}">
      <dsp:nvSpPr>
        <dsp:cNvPr id="0" name=""/>
        <dsp:cNvSpPr/>
      </dsp:nvSpPr>
      <dsp:spPr>
        <a:xfrm>
          <a:off x="854079" y="819916"/>
          <a:ext cx="6489695" cy="63201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b="1" kern="1200" dirty="0" smtClean="0"/>
            <a:t>Chiave pubblica</a:t>
          </a:r>
          <a:r>
            <a:rPr lang="it-IT" sz="1000" kern="1200" dirty="0" smtClean="0"/>
            <a:t> del Titolare  (Iscritto) del certificato;</a:t>
          </a:r>
          <a:endParaRPr lang="it-IT" sz="1000" kern="1200" dirty="0"/>
        </a:p>
      </dsp:txBody>
      <dsp:txXfrm>
        <a:off x="854079" y="819916"/>
        <a:ext cx="6489695" cy="273305"/>
      </dsp:txXfrm>
    </dsp:sp>
    <dsp:sp modelId="{200C7781-BDF6-46AD-B820-98603B204FF2}">
      <dsp:nvSpPr>
        <dsp:cNvPr id="0" name=""/>
        <dsp:cNvSpPr/>
      </dsp:nvSpPr>
      <dsp:spPr>
        <a:xfrm>
          <a:off x="717427" y="1093222"/>
          <a:ext cx="273305" cy="273305"/>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3418411-B283-4C74-8BE5-9584E62CB936}">
      <dsp:nvSpPr>
        <dsp:cNvPr id="0" name=""/>
        <dsp:cNvSpPr/>
      </dsp:nvSpPr>
      <dsp:spPr>
        <a:xfrm>
          <a:off x="854079" y="1093222"/>
          <a:ext cx="6489695" cy="2733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b="1" kern="1200" dirty="0" smtClean="0"/>
            <a:t>Firma Digitale</a:t>
          </a:r>
          <a:r>
            <a:rPr lang="it-IT" sz="1000" kern="1200" dirty="0" smtClean="0"/>
            <a:t> del Certificatore Accreditato a garanzia dell’autenticità ed integrità di tutte le informazioni contenute nel certificato (comprese ovviamente quelle dei punti di cui sopra).</a:t>
          </a:r>
          <a:endParaRPr lang="it-IT" sz="1000" kern="1200" dirty="0"/>
        </a:p>
      </dsp:txBody>
      <dsp:txXfrm>
        <a:off x="854079" y="1093222"/>
        <a:ext cx="6489695" cy="27330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B8C72-E9DF-4562-95C9-5CF0BAA8020C}">
      <dsp:nvSpPr>
        <dsp:cNvPr id="0" name=""/>
        <dsp:cNvSpPr/>
      </dsp:nvSpPr>
      <dsp:spPr>
        <a:xfrm>
          <a:off x="0" y="9645"/>
          <a:ext cx="5040312"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t-IT" sz="1700" b="1" kern="1200" dirty="0" smtClean="0"/>
            <a:t>:: Firma e timbro di un file ::</a:t>
          </a:r>
          <a:endParaRPr lang="it-IT" sz="1700" kern="1200" dirty="0"/>
        </a:p>
      </dsp:txBody>
      <dsp:txXfrm>
        <a:off x="19904" y="29549"/>
        <a:ext cx="5000504" cy="36793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000F6-7162-4883-BAE8-789AADB70237}">
      <dsp:nvSpPr>
        <dsp:cNvPr id="0" name=""/>
        <dsp:cNvSpPr/>
      </dsp:nvSpPr>
      <dsp:spPr>
        <a:xfrm>
          <a:off x="0" y="0"/>
          <a:ext cx="427037" cy="4270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EF6CE-10B4-4415-973D-AB7DE0332018}">
      <dsp:nvSpPr>
        <dsp:cNvPr id="0" name=""/>
        <dsp:cNvSpPr/>
      </dsp:nvSpPr>
      <dsp:spPr>
        <a:xfrm>
          <a:off x="213518" y="0"/>
          <a:ext cx="5834856" cy="4270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 Verifica della firma e del Timbro ::</a:t>
          </a:r>
          <a:endParaRPr lang="it-IT" sz="1900" kern="1200" dirty="0"/>
        </a:p>
      </dsp:txBody>
      <dsp:txXfrm>
        <a:off x="213518" y="0"/>
        <a:ext cx="5834856" cy="42703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2D3F9-BCE0-497F-8484-92D1E6AB1108}">
      <dsp:nvSpPr>
        <dsp:cNvPr id="0" name=""/>
        <dsp:cNvSpPr/>
      </dsp:nvSpPr>
      <dsp:spPr>
        <a:xfrm>
          <a:off x="0" y="0"/>
          <a:ext cx="427037" cy="4270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4C367-F58E-43C9-8DDA-0FF8FD858131}">
      <dsp:nvSpPr>
        <dsp:cNvPr id="0" name=""/>
        <dsp:cNvSpPr/>
      </dsp:nvSpPr>
      <dsp:spPr>
        <a:xfrm>
          <a:off x="213518" y="0"/>
          <a:ext cx="7203281" cy="4270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 Interoperabilità della Firma Digitale E Timbro digitale ::</a:t>
          </a:r>
          <a:endParaRPr lang="it-IT" sz="1900" kern="1200" dirty="0"/>
        </a:p>
      </dsp:txBody>
      <dsp:txXfrm>
        <a:off x="213518" y="0"/>
        <a:ext cx="7203281" cy="42703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FDEA2-B53B-4EE7-BFDE-79E9B65500BF}">
      <dsp:nvSpPr>
        <dsp:cNvPr id="0" name=""/>
        <dsp:cNvSpPr/>
      </dsp:nvSpPr>
      <dsp:spPr>
        <a:xfrm>
          <a:off x="0" y="0"/>
          <a:ext cx="430887" cy="43088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694C4-64C4-44A7-A94B-C45B0935FA76}">
      <dsp:nvSpPr>
        <dsp:cNvPr id="0" name=""/>
        <dsp:cNvSpPr/>
      </dsp:nvSpPr>
      <dsp:spPr>
        <a:xfrm>
          <a:off x="215443" y="0"/>
          <a:ext cx="7274381" cy="4308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Il rilascio e configurazione dell’account di Marcatura Temporale</a:t>
          </a:r>
          <a:endParaRPr lang="it-IT" sz="1900" b="1" kern="1200" dirty="0"/>
        </a:p>
      </dsp:txBody>
      <dsp:txXfrm>
        <a:off x="215443" y="0"/>
        <a:ext cx="7274381" cy="43088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800D4-D28C-40B6-AAAC-0223D74F572B}">
      <dsp:nvSpPr>
        <dsp:cNvPr id="0" name=""/>
        <dsp:cNvSpPr/>
      </dsp:nvSpPr>
      <dsp:spPr>
        <a:xfrm>
          <a:off x="0" y="0"/>
          <a:ext cx="427037" cy="4270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C23B4-0984-4A43-985C-D0634DCCED09}">
      <dsp:nvSpPr>
        <dsp:cNvPr id="0" name=""/>
        <dsp:cNvSpPr/>
      </dsp:nvSpPr>
      <dsp:spPr>
        <a:xfrm>
          <a:off x="213518" y="0"/>
          <a:ext cx="5834856" cy="4270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 Marcatura temporale di un file firmato ::</a:t>
          </a:r>
          <a:endParaRPr lang="it-IT" sz="1900" kern="1200" dirty="0"/>
        </a:p>
      </dsp:txBody>
      <dsp:txXfrm>
        <a:off x="213518" y="0"/>
        <a:ext cx="5834856" cy="42703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72D8-48E4-4538-A150-BD3DE25DD1C4}">
      <dsp:nvSpPr>
        <dsp:cNvPr id="0" name=""/>
        <dsp:cNvSpPr/>
      </dsp:nvSpPr>
      <dsp:spPr>
        <a:xfrm>
          <a:off x="0" y="0"/>
          <a:ext cx="427037" cy="4270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9283F-90FD-4660-8AF8-9417361D1F0E}">
      <dsp:nvSpPr>
        <dsp:cNvPr id="0" name=""/>
        <dsp:cNvSpPr/>
      </dsp:nvSpPr>
      <dsp:spPr>
        <a:xfrm>
          <a:off x="213518" y="0"/>
          <a:ext cx="6339681" cy="4270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 Verifica di un file marcato temporalmente ::</a:t>
          </a:r>
          <a:endParaRPr lang="it-IT" sz="1900" kern="1200" dirty="0"/>
        </a:p>
      </dsp:txBody>
      <dsp:txXfrm>
        <a:off x="213518" y="0"/>
        <a:ext cx="6339681" cy="42703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41C1F-9D31-4A1F-B4E0-34E51DA31EA7}">
      <dsp:nvSpPr>
        <dsp:cNvPr id="0" name=""/>
        <dsp:cNvSpPr/>
      </dsp:nvSpPr>
      <dsp:spPr>
        <a:xfrm>
          <a:off x="0" y="0"/>
          <a:ext cx="427037" cy="42703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47DE6-D3A7-466C-94A4-845B28049690}">
      <dsp:nvSpPr>
        <dsp:cNvPr id="0" name=""/>
        <dsp:cNvSpPr/>
      </dsp:nvSpPr>
      <dsp:spPr>
        <a:xfrm>
          <a:off x="213518" y="0"/>
          <a:ext cx="6339681" cy="4270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Interoperabilità delle Marche Temporali ::</a:t>
          </a:r>
          <a:endParaRPr lang="it-IT" sz="1900" kern="1200" dirty="0"/>
        </a:p>
      </dsp:txBody>
      <dsp:txXfrm>
        <a:off x="213518" y="0"/>
        <a:ext cx="6339681" cy="42703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00073-1F7D-4757-814D-BE9F312C2F26}">
      <dsp:nvSpPr>
        <dsp:cNvPr id="0" name=""/>
        <dsp:cNvSpPr/>
      </dsp:nvSpPr>
      <dsp:spPr>
        <a:xfrm>
          <a:off x="0" y="0"/>
          <a:ext cx="427037" cy="427037"/>
        </a:xfrm>
        <a:prstGeom prst="pie">
          <a:avLst>
            <a:gd name="adj1" fmla="val 5400000"/>
            <a:gd name="adj2" fmla="val 1620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0AD4F-3C7E-4DD0-B165-BBB9EEC02B48}">
      <dsp:nvSpPr>
        <dsp:cNvPr id="0" name=""/>
        <dsp:cNvSpPr/>
      </dsp:nvSpPr>
      <dsp:spPr>
        <a:xfrm>
          <a:off x="213518" y="0"/>
          <a:ext cx="4323556" cy="427037"/>
        </a:xfrm>
        <a:prstGeom prst="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1" kern="1200" dirty="0" smtClean="0"/>
            <a:t>Kit di Firma Digitale</a:t>
          </a:r>
          <a:endParaRPr lang="it-IT" sz="1900" b="1" kern="1200" dirty="0"/>
        </a:p>
      </dsp:txBody>
      <dsp:txXfrm>
        <a:off x="213518" y="0"/>
        <a:ext cx="4323556" cy="42703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56A2-7C96-4D33-B39D-0A1A8F31CD39}">
      <dsp:nvSpPr>
        <dsp:cNvPr id="0" name=""/>
        <dsp:cNvSpPr/>
      </dsp:nvSpPr>
      <dsp:spPr>
        <a:xfrm>
          <a:off x="1019" y="36842"/>
          <a:ext cx="2385748" cy="1192874"/>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Kit di Firma Digitale formato Standard</a:t>
          </a:r>
          <a:endParaRPr lang="it-IT" sz="1900" kern="1200" dirty="0"/>
        </a:p>
      </dsp:txBody>
      <dsp:txXfrm>
        <a:off x="35957" y="71780"/>
        <a:ext cx="2315872" cy="1122998"/>
      </dsp:txXfrm>
    </dsp:sp>
    <dsp:sp modelId="{CCEE747F-4ECF-4B20-B345-E81E725BAC02}">
      <dsp:nvSpPr>
        <dsp:cNvPr id="0" name=""/>
        <dsp:cNvSpPr/>
      </dsp:nvSpPr>
      <dsp:spPr>
        <a:xfrm>
          <a:off x="239594" y="1229716"/>
          <a:ext cx="238574" cy="894655"/>
        </a:xfrm>
        <a:custGeom>
          <a:avLst/>
          <a:gdLst/>
          <a:ahLst/>
          <a:cxnLst/>
          <a:rect l="0" t="0" r="0" b="0"/>
          <a:pathLst>
            <a:path>
              <a:moveTo>
                <a:pt x="0" y="0"/>
              </a:moveTo>
              <a:lnTo>
                <a:pt x="0" y="894655"/>
              </a:lnTo>
              <a:lnTo>
                <a:pt x="238574" y="894655"/>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4E14A4-8DF2-4810-A1F8-2B6AD7459C20}">
      <dsp:nvSpPr>
        <dsp:cNvPr id="0" name=""/>
        <dsp:cNvSpPr/>
      </dsp:nvSpPr>
      <dsp:spPr>
        <a:xfrm>
          <a:off x="478169" y="1527935"/>
          <a:ext cx="1908598" cy="1192874"/>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Smart card formato standard ISO-CR80</a:t>
          </a:r>
          <a:endParaRPr lang="it-IT" sz="1900" kern="1200" dirty="0"/>
        </a:p>
      </dsp:txBody>
      <dsp:txXfrm>
        <a:off x="513107" y="1562873"/>
        <a:ext cx="1838722" cy="1122998"/>
      </dsp:txXfrm>
    </dsp:sp>
    <dsp:sp modelId="{B50A1638-ADBC-451E-9112-BE5FDA525CD3}">
      <dsp:nvSpPr>
        <dsp:cNvPr id="0" name=""/>
        <dsp:cNvSpPr/>
      </dsp:nvSpPr>
      <dsp:spPr>
        <a:xfrm>
          <a:off x="239594" y="1229716"/>
          <a:ext cx="238574" cy="2385748"/>
        </a:xfrm>
        <a:custGeom>
          <a:avLst/>
          <a:gdLst/>
          <a:ahLst/>
          <a:cxnLst/>
          <a:rect l="0" t="0" r="0" b="0"/>
          <a:pathLst>
            <a:path>
              <a:moveTo>
                <a:pt x="0" y="0"/>
              </a:moveTo>
              <a:lnTo>
                <a:pt x="0" y="2385748"/>
              </a:lnTo>
              <a:lnTo>
                <a:pt x="238574" y="2385748"/>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DCF66-4E46-4506-AAEE-01EE82DF1384}">
      <dsp:nvSpPr>
        <dsp:cNvPr id="0" name=""/>
        <dsp:cNvSpPr/>
      </dsp:nvSpPr>
      <dsp:spPr>
        <a:xfrm>
          <a:off x="478169" y="3019028"/>
          <a:ext cx="1908598" cy="1192874"/>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72970"/>
              <a:satOff val="-477"/>
              <a:lumOff val="8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Lettore di Smart Card “da tavolo”</a:t>
          </a:r>
          <a:endParaRPr lang="it-IT" sz="1900" kern="1200" dirty="0"/>
        </a:p>
      </dsp:txBody>
      <dsp:txXfrm>
        <a:off x="513107" y="3053966"/>
        <a:ext cx="1838722" cy="1122998"/>
      </dsp:txXfrm>
    </dsp:sp>
    <dsp:sp modelId="{F4FFC601-6C4D-465A-A31B-8B12444CF56F}">
      <dsp:nvSpPr>
        <dsp:cNvPr id="0" name=""/>
        <dsp:cNvSpPr/>
      </dsp:nvSpPr>
      <dsp:spPr>
        <a:xfrm>
          <a:off x="2983205" y="36842"/>
          <a:ext cx="2385748" cy="1192874"/>
        </a:xfrm>
        <a:prstGeom prst="roundRect">
          <a:avLst>
            <a:gd name="adj" fmla="val 10000"/>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Kit di Firma Digitale formato Business Key</a:t>
          </a:r>
          <a:endParaRPr lang="it-IT" sz="1900" kern="1200" dirty="0"/>
        </a:p>
      </dsp:txBody>
      <dsp:txXfrm>
        <a:off x="3018143" y="71780"/>
        <a:ext cx="2315872" cy="1122998"/>
      </dsp:txXfrm>
    </dsp:sp>
    <dsp:sp modelId="{9887B99E-B8BD-4021-8FBB-BB43C76B1FE6}">
      <dsp:nvSpPr>
        <dsp:cNvPr id="0" name=""/>
        <dsp:cNvSpPr/>
      </dsp:nvSpPr>
      <dsp:spPr>
        <a:xfrm>
          <a:off x="3221780" y="1229716"/>
          <a:ext cx="238574" cy="894655"/>
        </a:xfrm>
        <a:custGeom>
          <a:avLst/>
          <a:gdLst/>
          <a:ahLst/>
          <a:cxnLst/>
          <a:rect l="0" t="0" r="0" b="0"/>
          <a:pathLst>
            <a:path>
              <a:moveTo>
                <a:pt x="0" y="0"/>
              </a:moveTo>
              <a:lnTo>
                <a:pt x="0" y="894655"/>
              </a:lnTo>
              <a:lnTo>
                <a:pt x="238574" y="894655"/>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DF328-A131-4BF1-88D2-829FE4EB6C3E}">
      <dsp:nvSpPr>
        <dsp:cNvPr id="0" name=""/>
        <dsp:cNvSpPr/>
      </dsp:nvSpPr>
      <dsp:spPr>
        <a:xfrm>
          <a:off x="3460354" y="1527935"/>
          <a:ext cx="1908598" cy="1192874"/>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145939"/>
              <a:satOff val="-954"/>
              <a:lumOff val="16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Smart card formato plug-in</a:t>
          </a:r>
          <a:endParaRPr lang="it-IT" sz="1900" kern="1200" dirty="0"/>
        </a:p>
      </dsp:txBody>
      <dsp:txXfrm>
        <a:off x="3495292" y="1562873"/>
        <a:ext cx="1838722" cy="1122998"/>
      </dsp:txXfrm>
    </dsp:sp>
    <dsp:sp modelId="{FCCDE8C3-3CC0-4067-9B68-3BC6D24AD263}">
      <dsp:nvSpPr>
        <dsp:cNvPr id="0" name=""/>
        <dsp:cNvSpPr/>
      </dsp:nvSpPr>
      <dsp:spPr>
        <a:xfrm>
          <a:off x="3221780" y="1229716"/>
          <a:ext cx="238574" cy="2385748"/>
        </a:xfrm>
        <a:custGeom>
          <a:avLst/>
          <a:gdLst/>
          <a:ahLst/>
          <a:cxnLst/>
          <a:rect l="0" t="0" r="0" b="0"/>
          <a:pathLst>
            <a:path>
              <a:moveTo>
                <a:pt x="0" y="0"/>
              </a:moveTo>
              <a:lnTo>
                <a:pt x="0" y="2385748"/>
              </a:lnTo>
              <a:lnTo>
                <a:pt x="238574" y="2385748"/>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ABCE9-F1F2-4B7B-95B1-68C99D0798F8}">
      <dsp:nvSpPr>
        <dsp:cNvPr id="0" name=""/>
        <dsp:cNvSpPr/>
      </dsp:nvSpPr>
      <dsp:spPr>
        <a:xfrm>
          <a:off x="3460354" y="3019028"/>
          <a:ext cx="1908598" cy="1192874"/>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218909"/>
              <a:satOff val="-1431"/>
              <a:lumOff val="24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Lettore di Smart Card formato “Business Key”</a:t>
          </a:r>
          <a:endParaRPr lang="it-IT" sz="1900" kern="1200" dirty="0"/>
        </a:p>
      </dsp:txBody>
      <dsp:txXfrm>
        <a:off x="3495292" y="3053966"/>
        <a:ext cx="1838722" cy="1122998"/>
      </dsp:txXfrm>
    </dsp:sp>
    <dsp:sp modelId="{1C932D51-C2B0-4DA7-9EDF-BA038092CE8F}">
      <dsp:nvSpPr>
        <dsp:cNvPr id="0" name=""/>
        <dsp:cNvSpPr/>
      </dsp:nvSpPr>
      <dsp:spPr>
        <a:xfrm>
          <a:off x="5965390" y="36842"/>
          <a:ext cx="2385748" cy="2385867"/>
        </a:xfrm>
        <a:prstGeom prst="roundRect">
          <a:avLst>
            <a:gd name="adj" fmla="val 10000"/>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it-IT" sz="1900" kern="1200" dirty="0" smtClean="0"/>
            <a:t>Entrambe le tipologie di Kit richiedono l’installazione dei driver della Smart card, del lettore di Smart Card e del software di Firma Digitale.</a:t>
          </a:r>
          <a:endParaRPr lang="it-IT" sz="1900" kern="1200" dirty="0"/>
        </a:p>
      </dsp:txBody>
      <dsp:txXfrm>
        <a:off x="6035266" y="106718"/>
        <a:ext cx="2245996" cy="2246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890F-3F0A-4AD7-B422-D4FD04478688}">
      <dsp:nvSpPr>
        <dsp:cNvPr id="0" name=""/>
        <dsp:cNvSpPr/>
      </dsp:nvSpPr>
      <dsp:spPr>
        <a:xfrm>
          <a:off x="0" y="0"/>
          <a:ext cx="603324" cy="60332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69F0C-71B7-4182-A12F-D700CF77D01B}">
      <dsp:nvSpPr>
        <dsp:cNvPr id="0" name=""/>
        <dsp:cNvSpPr/>
      </dsp:nvSpPr>
      <dsp:spPr>
        <a:xfrm>
          <a:off x="301662" y="0"/>
          <a:ext cx="7225767" cy="6033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smtClean="0"/>
            <a:t>Titolare: </a:t>
          </a:r>
          <a:r>
            <a:rPr lang="it-IT" sz="1200" kern="1200" dirty="0" smtClean="0"/>
            <a:t>la persona fisica alla quale è stato attribuito e consegnato il Certificato; ai fini del presente contratto, secondo quanto stabilito dall’art. 32 del </a:t>
          </a:r>
          <a:r>
            <a:rPr lang="it-IT" sz="1200" kern="1200" dirty="0" err="1" smtClean="0"/>
            <a:t>D.lgs</a:t>
          </a:r>
          <a:r>
            <a:rPr lang="it-IT" sz="1200" kern="1200" dirty="0" smtClean="0"/>
            <a:t> 82/2005, il </a:t>
          </a:r>
          <a:r>
            <a:rPr lang="it-IT" sz="1200" b="1" u="sng" kern="1200" dirty="0" smtClean="0"/>
            <a:t>Titolare</a:t>
          </a:r>
          <a:r>
            <a:rPr lang="it-IT" sz="1200" kern="1200" dirty="0" smtClean="0"/>
            <a:t> è l’</a:t>
          </a:r>
          <a:r>
            <a:rPr lang="it-IT" sz="1200" b="1" u="sng" kern="1200" dirty="0" smtClean="0"/>
            <a:t>Iscritto</a:t>
          </a:r>
          <a:r>
            <a:rPr lang="it-IT" sz="1200" kern="1200" dirty="0" smtClean="0"/>
            <a:t> all’Albo; </a:t>
          </a:r>
          <a:endParaRPr lang="it-IT" sz="1200" kern="1200" dirty="0"/>
        </a:p>
      </dsp:txBody>
      <dsp:txXfrm>
        <a:off x="301662" y="0"/>
        <a:ext cx="7225767" cy="60332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C8F66-302B-4537-866C-0AE7D3573B21}">
      <dsp:nvSpPr>
        <dsp:cNvPr id="0" name=""/>
        <dsp:cNvSpPr/>
      </dsp:nvSpPr>
      <dsp:spPr>
        <a:xfrm>
          <a:off x="0" y="0"/>
          <a:ext cx="1152797" cy="1152797"/>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E2093-7B60-400F-BF3B-5CA9F36849FA}">
      <dsp:nvSpPr>
        <dsp:cNvPr id="0" name=""/>
        <dsp:cNvSpPr/>
      </dsp:nvSpPr>
      <dsp:spPr>
        <a:xfrm>
          <a:off x="576398" y="0"/>
          <a:ext cx="7128456" cy="1152797"/>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it-IT" sz="2800" b="1" kern="1200" dirty="0" smtClean="0">
              <a:solidFill>
                <a:schemeClr val="accent1">
                  <a:lumMod val="75000"/>
                </a:schemeClr>
              </a:solidFill>
            </a:rPr>
            <a:t>Smart card – Contributo per l’Attivazione </a:t>
          </a:r>
          <a:endParaRPr lang="it-IT" sz="2800" b="1" kern="1200" dirty="0">
            <a:solidFill>
              <a:schemeClr val="accent1">
                <a:lumMod val="75000"/>
              </a:schemeClr>
            </a:solidFill>
          </a:endParaRPr>
        </a:p>
      </dsp:txBody>
      <dsp:txXfrm>
        <a:off x="576398" y="0"/>
        <a:ext cx="7128456" cy="1152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8E56C-F85C-4D23-8A87-B582665972B6}">
      <dsp:nvSpPr>
        <dsp:cNvPr id="0" name=""/>
        <dsp:cNvSpPr/>
      </dsp:nvSpPr>
      <dsp:spPr>
        <a:xfrm>
          <a:off x="0" y="0"/>
          <a:ext cx="549275" cy="54927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7BA9F-E99A-4FF7-92C0-D3301AF26D34}">
      <dsp:nvSpPr>
        <dsp:cNvPr id="0" name=""/>
        <dsp:cNvSpPr/>
      </dsp:nvSpPr>
      <dsp:spPr>
        <a:xfrm>
          <a:off x="274637" y="0"/>
          <a:ext cx="7213600" cy="5492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smtClean="0"/>
            <a:t>Utente: </a:t>
          </a:r>
          <a:r>
            <a:rPr lang="it-IT" sz="1200" kern="1200" dirty="0" smtClean="0"/>
            <a:t>Colui che ha la necessità di verificare la validità di una firma digitale e/o di una eventuale marca temporale ad essa associata.</a:t>
          </a:r>
          <a:endParaRPr lang="it-IT" sz="1200" kern="1200" dirty="0"/>
        </a:p>
      </dsp:txBody>
      <dsp:txXfrm>
        <a:off x="274637" y="0"/>
        <a:ext cx="7213600" cy="549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D6D16-ADF1-4E05-A2B1-21C2462B302A}">
      <dsp:nvSpPr>
        <dsp:cNvPr id="0" name=""/>
        <dsp:cNvSpPr/>
      </dsp:nvSpPr>
      <dsp:spPr>
        <a:xfrm>
          <a:off x="-72012" y="0"/>
          <a:ext cx="954107" cy="95410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B7F5D-C6C5-45DC-9C68-A7E742F0FAC7}">
      <dsp:nvSpPr>
        <dsp:cNvPr id="0" name=""/>
        <dsp:cNvSpPr/>
      </dsp:nvSpPr>
      <dsp:spPr>
        <a:xfrm>
          <a:off x="397634" y="0"/>
          <a:ext cx="7037615" cy="9541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it-IT" sz="1400" b="1" kern="1200" dirty="0" smtClean="0"/>
            <a:t>Certificatore Accreditato: </a:t>
          </a:r>
          <a:r>
            <a:rPr lang="it-IT" sz="1400" kern="1200" dirty="0" smtClean="0"/>
            <a:t>la NAMIRIAL S.p.A., con sede legale in Senigallia (AN), Via Caduti sul Lavoro n. 4 (di seguito anche solo “</a:t>
          </a:r>
          <a:r>
            <a:rPr lang="it-IT" sz="1400" kern="1200" dirty="0" err="1" smtClean="0"/>
            <a:t>Namirial</a:t>
          </a:r>
          <a:r>
            <a:rPr lang="it-IT" sz="1400" kern="1200" dirty="0" smtClean="0"/>
            <a:t>”), società iscritta nell'Elenco Pubblico dei Certificatori accreditati tenuto dal “</a:t>
          </a:r>
          <a:r>
            <a:rPr lang="it-IT" sz="1400" kern="1200" dirty="0" err="1" smtClean="0"/>
            <a:t>DigitPA</a:t>
          </a:r>
          <a:r>
            <a:rPr lang="it-IT" sz="1400" kern="1200" dirty="0" smtClean="0"/>
            <a:t>” (già CNIPA “Centro Nazionale per l'Informatica nella Pubblica Amministrazione”), ai sensi e per gli effetti di cui all’art. 29 del Codice;</a:t>
          </a:r>
          <a:endParaRPr lang="it-IT" sz="1400" kern="1200" dirty="0"/>
        </a:p>
      </dsp:txBody>
      <dsp:txXfrm>
        <a:off x="397634" y="0"/>
        <a:ext cx="7037615" cy="954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E0774-FE5B-4762-8C3A-8689495F4542}">
      <dsp:nvSpPr>
        <dsp:cNvPr id="0" name=""/>
        <dsp:cNvSpPr/>
      </dsp:nvSpPr>
      <dsp:spPr>
        <a:xfrm>
          <a:off x="-178495" y="0"/>
          <a:ext cx="707885" cy="70788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C0C73-ACFB-4757-9523-0752B94389DF}">
      <dsp:nvSpPr>
        <dsp:cNvPr id="0" name=""/>
        <dsp:cNvSpPr/>
      </dsp:nvSpPr>
      <dsp:spPr>
        <a:xfrm>
          <a:off x="250513" y="0"/>
          <a:ext cx="7272199" cy="70788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err="1" smtClean="0"/>
            <a:t>DigitPa</a:t>
          </a:r>
          <a:r>
            <a:rPr lang="it-IT" sz="1200" b="1" kern="1200" dirty="0" smtClean="0"/>
            <a:t> :</a:t>
          </a:r>
          <a:r>
            <a:rPr lang="it-IT" sz="1200" kern="1200" dirty="0" smtClean="0"/>
            <a:t> il Centro Nazionale per l’Informatica nella Pubblica Amministrazione (già CNIPA), così denominato con </a:t>
          </a:r>
          <a:r>
            <a:rPr lang="it-IT" sz="1200" kern="1200" dirty="0" err="1" smtClean="0"/>
            <a:t>D.Lgs.</a:t>
          </a:r>
          <a:r>
            <a:rPr lang="it-IT" sz="1200" kern="1200" dirty="0" smtClean="0"/>
            <a:t> 1/12/2009 n.177;</a:t>
          </a:r>
          <a:r>
            <a:rPr lang="it-IT" sz="1200" b="1" kern="1200" dirty="0" smtClean="0"/>
            <a:t> </a:t>
          </a:r>
          <a:r>
            <a:rPr lang="it-IT" sz="1200" kern="1200" dirty="0" smtClean="0"/>
            <a:t>L’ente ministeriale che esercita funzioni di controllo e vigilanza sull'operato delle CA accreditate attraverso la raccolta di dati, visite ispettive e test di interoperabilità.</a:t>
          </a:r>
          <a:endParaRPr lang="it-IT" sz="1200" kern="1200" dirty="0"/>
        </a:p>
      </dsp:txBody>
      <dsp:txXfrm>
        <a:off x="250513" y="0"/>
        <a:ext cx="7272199" cy="707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8E56C-F85C-4D23-8A87-B582665972B6}">
      <dsp:nvSpPr>
        <dsp:cNvPr id="0" name=""/>
        <dsp:cNvSpPr/>
      </dsp:nvSpPr>
      <dsp:spPr>
        <a:xfrm>
          <a:off x="-24369" y="-84803"/>
          <a:ext cx="574744" cy="64687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7BA9F-E99A-4FF7-92C0-D3301AF26D34}">
      <dsp:nvSpPr>
        <dsp:cNvPr id="0" name=""/>
        <dsp:cNvSpPr/>
      </dsp:nvSpPr>
      <dsp:spPr>
        <a:xfrm>
          <a:off x="263002" y="0"/>
          <a:ext cx="7466222" cy="4772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kern="1200" dirty="0" smtClean="0"/>
            <a:t>“Pubbliche Amministrazioni”</a:t>
          </a:r>
          <a:r>
            <a:rPr lang="it-IT" sz="1200" kern="1200" dirty="0" smtClean="0"/>
            <a:t>: le amministrazioni di cui all'articolo 1, comma 2, ed all'articolo 70, comma 4, del decreto legislativo 30 marzo 2001, n. 165;</a:t>
          </a:r>
          <a:endParaRPr lang="it-IT" sz="1200" kern="1200" dirty="0"/>
        </a:p>
      </dsp:txBody>
      <dsp:txXfrm>
        <a:off x="263002" y="0"/>
        <a:ext cx="7466222" cy="4772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DA22A-C832-4945-961A-FC10752F3D6F}">
      <dsp:nvSpPr>
        <dsp:cNvPr id="0" name=""/>
        <dsp:cNvSpPr/>
      </dsp:nvSpPr>
      <dsp:spPr>
        <a:xfrm>
          <a:off x="0" y="0"/>
          <a:ext cx="432048" cy="43204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040756-B01D-43BB-A240-86533A092844}">
      <dsp:nvSpPr>
        <dsp:cNvPr id="0" name=""/>
        <dsp:cNvSpPr/>
      </dsp:nvSpPr>
      <dsp:spPr>
        <a:xfrm>
          <a:off x="216024" y="0"/>
          <a:ext cx="7272808" cy="43204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r>
            <a:rPr lang="it-IT" sz="1200" b="1" i="0" kern="1200" baseline="0" dirty="0" smtClean="0"/>
            <a:t>“Autorità Emittente”</a:t>
          </a:r>
          <a:r>
            <a:rPr lang="it-IT" sz="1200" b="0" i="0" kern="1200" baseline="0" dirty="0" smtClean="0"/>
            <a:t>: il CONAF è l’Autorità emittente della Carta Nazionale dei Servizi ai sensi dell’art. 66 del </a:t>
          </a:r>
          <a:r>
            <a:rPr lang="it-IT" sz="1200" b="0" i="0" kern="1200" baseline="0" dirty="0" err="1" smtClean="0"/>
            <a:t>D.lgs</a:t>
          </a:r>
          <a:r>
            <a:rPr lang="it-IT" sz="1200" b="0" i="0" kern="1200" baseline="0" dirty="0" smtClean="0"/>
            <a:t> 82/2005 e succ. mod. ed int. , nella sua qualità di Ente Pubblico non economico ;</a:t>
          </a:r>
          <a:endParaRPr lang="it-IT" sz="1200" b="0" i="0" kern="1200" baseline="0" dirty="0"/>
        </a:p>
      </dsp:txBody>
      <dsp:txXfrm>
        <a:off x="216024" y="0"/>
        <a:ext cx="7272808" cy="4320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wmf"/><Relationship Id="rId5" Type="http://schemas.openxmlformats.org/officeDocument/2006/relationships/image" Target="../media/image7.wmf"/><Relationship Id="rId4"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64374-86A5-464F-946E-703D6E1634CC}" type="datetimeFigureOut">
              <a:rPr lang="it-IT" smtClean="0"/>
              <a:pPr/>
              <a:t>16/03/2011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B1D31-BD28-4AE6-83B1-F50F621F22BF}" type="slidenum">
              <a:rPr lang="it-IT" smtClean="0"/>
              <a:pPr/>
              <a:t>‹N›</a:t>
            </a:fld>
            <a:endParaRPr lang="it-IT"/>
          </a:p>
        </p:txBody>
      </p:sp>
    </p:spTree>
    <p:extLst>
      <p:ext uri="{BB962C8B-B14F-4D97-AF65-F5344CB8AC3E}">
        <p14:creationId xmlns:p14="http://schemas.microsoft.com/office/powerpoint/2010/main" val="135738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74D86-0DAB-4260-B1B7-CA05E4CB3480}" type="slidenum">
              <a:rPr lang="it-IT"/>
              <a:pPr/>
              <a:t>18</a:t>
            </a:fld>
            <a:endParaRPr lang="it-IT"/>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77A2D-ECA4-4AF4-A0B1-AB207CD23EF3}" type="slidenum">
              <a:rPr lang="it-IT"/>
              <a:pPr/>
              <a:t>19</a:t>
            </a:fld>
            <a:endParaRPr lang="it-IT"/>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C0082-9245-488B-BB69-736D71FAB3F0}" type="slidenum">
              <a:rPr lang="it-IT"/>
              <a:pPr/>
              <a:t>20</a:t>
            </a:fld>
            <a:endParaRPr lang="it-IT"/>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7CB1D31-BD28-4AE6-83B1-F50F621F22BF}"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B89245-C987-4095-979C-670B52C2C775}" type="datetimeFigureOut">
              <a:rPr lang="it-IT" smtClean="0"/>
              <a:pPr/>
              <a:t>16/03/2011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B2AA68-A826-459A-B59A-032133CA98F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82000"/>
              </a:scheme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89245-C987-4095-979C-670B52C2C775}" type="datetimeFigureOut">
              <a:rPr lang="it-IT" smtClean="0"/>
              <a:pPr/>
              <a:t>16/03/2011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2AA68-A826-459A-B59A-032133CA98F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diagramLayout" Target="../diagrams/layout29.xml"/><Relationship Id="rId18" Type="http://schemas.openxmlformats.org/officeDocument/2006/relationships/diagramLayout" Target="../diagrams/layout30.xml"/><Relationship Id="rId3" Type="http://schemas.openxmlformats.org/officeDocument/2006/relationships/notesSlide" Target="../notesSlides/notesSlide10.xml"/><Relationship Id="rId21" Type="http://schemas.microsoft.com/office/2007/relationships/diagramDrawing" Target="../diagrams/drawing30.xml"/><Relationship Id="rId7" Type="http://schemas.openxmlformats.org/officeDocument/2006/relationships/diagramData" Target="../diagrams/data28.xml"/><Relationship Id="rId12" Type="http://schemas.openxmlformats.org/officeDocument/2006/relationships/diagramData" Target="../diagrams/data29.xml"/><Relationship Id="rId17" Type="http://schemas.openxmlformats.org/officeDocument/2006/relationships/diagramData" Target="../diagrams/data30.xml"/><Relationship Id="rId2" Type="http://schemas.openxmlformats.org/officeDocument/2006/relationships/slideLayout" Target="../slideLayouts/slideLayout1.xml"/><Relationship Id="rId16" Type="http://schemas.microsoft.com/office/2007/relationships/diagramDrawing" Target="../diagrams/drawing29.xml"/><Relationship Id="rId20" Type="http://schemas.openxmlformats.org/officeDocument/2006/relationships/diagramColors" Target="../diagrams/colors30.xml"/><Relationship Id="rId1" Type="http://schemas.openxmlformats.org/officeDocument/2006/relationships/vmlDrawing" Target="../drawings/vmlDrawing10.vml"/><Relationship Id="rId6" Type="http://schemas.openxmlformats.org/officeDocument/2006/relationships/image" Target="../media/image2.jpeg"/><Relationship Id="rId11" Type="http://schemas.microsoft.com/office/2007/relationships/diagramDrawing" Target="../diagrams/drawing28.xml"/><Relationship Id="rId5" Type="http://schemas.openxmlformats.org/officeDocument/2006/relationships/image" Target="../media/image1.wmf"/><Relationship Id="rId15" Type="http://schemas.openxmlformats.org/officeDocument/2006/relationships/diagramColors" Target="../diagrams/colors29.xml"/><Relationship Id="rId10" Type="http://schemas.openxmlformats.org/officeDocument/2006/relationships/diagramColors" Target="../diagrams/colors28.xml"/><Relationship Id="rId19" Type="http://schemas.openxmlformats.org/officeDocument/2006/relationships/diagramQuickStyle" Target="../diagrams/quickStyle30.xml"/><Relationship Id="rId4" Type="http://schemas.openxmlformats.org/officeDocument/2006/relationships/oleObject" Target="../embeddings/oleObject10.bin"/><Relationship Id="rId9" Type="http://schemas.openxmlformats.org/officeDocument/2006/relationships/diagramQuickStyle" Target="../diagrams/quickStyle28.xml"/><Relationship Id="rId14" Type="http://schemas.openxmlformats.org/officeDocument/2006/relationships/diagramQuickStyle" Target="../diagrams/quickStyle29.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1.bin"/><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13.png"/><Relationship Id="rId12" Type="http://schemas.microsoft.com/office/2007/relationships/diagramDrawing" Target="../diagrams/drawing31.xml"/><Relationship Id="rId2" Type="http://schemas.openxmlformats.org/officeDocument/2006/relationships/slideLayout" Target="../slideLayouts/slideLayout1.xml"/><Relationship Id="rId16" Type="http://schemas.openxmlformats.org/officeDocument/2006/relationships/image" Target="../media/image12.emf"/><Relationship Id="rId1" Type="http://schemas.openxmlformats.org/officeDocument/2006/relationships/vmlDrawing" Target="../drawings/vmlDrawing12.vml"/><Relationship Id="rId6" Type="http://schemas.openxmlformats.org/officeDocument/2006/relationships/image" Target="../media/image2.jpeg"/><Relationship Id="rId11" Type="http://schemas.openxmlformats.org/officeDocument/2006/relationships/diagramColors" Target="../diagrams/colors31.xml"/><Relationship Id="rId5" Type="http://schemas.openxmlformats.org/officeDocument/2006/relationships/image" Target="../media/image1.wmf"/><Relationship Id="rId15" Type="http://schemas.openxmlformats.org/officeDocument/2006/relationships/image" Target="../media/image11.png"/><Relationship Id="rId10" Type="http://schemas.openxmlformats.org/officeDocument/2006/relationships/diagramQuickStyle" Target="../diagrams/quickStyle31.xml"/><Relationship Id="rId4" Type="http://schemas.openxmlformats.org/officeDocument/2006/relationships/oleObject" Target="../embeddings/oleObject12.bin"/><Relationship Id="rId9" Type="http://schemas.openxmlformats.org/officeDocument/2006/relationships/diagramLayout" Target="../diagrams/layout31.xml"/><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3.png"/><Relationship Id="rId12" Type="http://schemas.microsoft.com/office/2007/relationships/diagramDrawing" Target="../diagrams/drawing32.xml"/><Relationship Id="rId17"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image" Target="../media/image12.emf"/><Relationship Id="rId1" Type="http://schemas.openxmlformats.org/officeDocument/2006/relationships/vmlDrawing" Target="../drawings/vmlDrawing13.vml"/><Relationship Id="rId6" Type="http://schemas.openxmlformats.org/officeDocument/2006/relationships/image" Target="../media/image2.jpeg"/><Relationship Id="rId11" Type="http://schemas.openxmlformats.org/officeDocument/2006/relationships/diagramColors" Target="../diagrams/colors32.xml"/><Relationship Id="rId5" Type="http://schemas.openxmlformats.org/officeDocument/2006/relationships/image" Target="../media/image1.wmf"/><Relationship Id="rId15" Type="http://schemas.openxmlformats.org/officeDocument/2006/relationships/image" Target="../media/image18.png"/><Relationship Id="rId10" Type="http://schemas.openxmlformats.org/officeDocument/2006/relationships/diagramQuickStyle" Target="../diagrams/quickStyle32.xml"/><Relationship Id="rId4" Type="http://schemas.openxmlformats.org/officeDocument/2006/relationships/oleObject" Target="../embeddings/oleObject13.bin"/><Relationship Id="rId9" Type="http://schemas.openxmlformats.org/officeDocument/2006/relationships/diagramLayout" Target="../diagrams/layout32.xml"/><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image" Target="../media/image13.png"/><Relationship Id="rId12" Type="http://schemas.microsoft.com/office/2007/relationships/diagramDrawing" Target="../diagrams/drawing33.xml"/><Relationship Id="rId2" Type="http://schemas.openxmlformats.org/officeDocument/2006/relationships/slideLayout" Target="../slideLayouts/slideLayout1.xml"/><Relationship Id="rId16" Type="http://schemas.openxmlformats.org/officeDocument/2006/relationships/image" Target="../media/image12.emf"/><Relationship Id="rId1" Type="http://schemas.openxmlformats.org/officeDocument/2006/relationships/vmlDrawing" Target="../drawings/vmlDrawing14.vml"/><Relationship Id="rId6" Type="http://schemas.openxmlformats.org/officeDocument/2006/relationships/image" Target="../media/image2.jpeg"/><Relationship Id="rId11" Type="http://schemas.openxmlformats.org/officeDocument/2006/relationships/diagramColors" Target="../diagrams/colors33.xml"/><Relationship Id="rId5" Type="http://schemas.openxmlformats.org/officeDocument/2006/relationships/image" Target="../media/image1.wmf"/><Relationship Id="rId15" Type="http://schemas.openxmlformats.org/officeDocument/2006/relationships/image" Target="../media/image18.png"/><Relationship Id="rId10" Type="http://schemas.openxmlformats.org/officeDocument/2006/relationships/diagramQuickStyle" Target="../diagrams/quickStyle33.xml"/><Relationship Id="rId4" Type="http://schemas.openxmlformats.org/officeDocument/2006/relationships/oleObject" Target="../embeddings/oleObject15.bin"/><Relationship Id="rId9" Type="http://schemas.openxmlformats.org/officeDocument/2006/relationships/diagramLayout" Target="../diagrams/layout33.xml"/><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image" Target="../media/image12.emf"/><Relationship Id="rId3" Type="http://schemas.openxmlformats.org/officeDocument/2006/relationships/notesSlide" Target="../notesSlides/notesSlide15.xml"/><Relationship Id="rId7" Type="http://schemas.openxmlformats.org/officeDocument/2006/relationships/diagramData" Target="../diagrams/data34.xml"/><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jpeg"/><Relationship Id="rId11" Type="http://schemas.microsoft.com/office/2007/relationships/diagramDrawing" Target="../diagrams/drawing34.xml"/><Relationship Id="rId5" Type="http://schemas.openxmlformats.org/officeDocument/2006/relationships/image" Target="../media/image1.wmf"/><Relationship Id="rId10" Type="http://schemas.openxmlformats.org/officeDocument/2006/relationships/diagramColors" Target="../diagrams/colors34.xml"/><Relationship Id="rId4" Type="http://schemas.openxmlformats.org/officeDocument/2006/relationships/oleObject" Target="../embeddings/oleObject16.bin"/><Relationship Id="rId9" Type="http://schemas.openxmlformats.org/officeDocument/2006/relationships/diagramQuickStyle" Target="../diagrams/quickStyle34.xml"/><Relationship Id="rId1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16.png"/><Relationship Id="rId3" Type="http://schemas.openxmlformats.org/officeDocument/2006/relationships/notesSlide" Target="../notesSlides/notesSlide16.xml"/><Relationship Id="rId7" Type="http://schemas.openxmlformats.org/officeDocument/2006/relationships/image" Target="../media/image13.png"/><Relationship Id="rId12" Type="http://schemas.microsoft.com/office/2007/relationships/diagramDrawing" Target="../diagrams/drawing35.xml"/><Relationship Id="rId17" Type="http://schemas.openxmlformats.org/officeDocument/2006/relationships/image" Target="../media/image22.png"/><Relationship Id="rId2" Type="http://schemas.openxmlformats.org/officeDocument/2006/relationships/slideLayout" Target="../slideLayouts/slideLayout1.xml"/><Relationship Id="rId16" Type="http://schemas.openxmlformats.org/officeDocument/2006/relationships/image" Target="../media/image21.png"/><Relationship Id="rId1" Type="http://schemas.openxmlformats.org/officeDocument/2006/relationships/vmlDrawing" Target="../drawings/vmlDrawing16.vml"/><Relationship Id="rId6" Type="http://schemas.openxmlformats.org/officeDocument/2006/relationships/image" Target="../media/image2.jpeg"/><Relationship Id="rId11" Type="http://schemas.openxmlformats.org/officeDocument/2006/relationships/diagramColors" Target="../diagrams/colors35.xml"/><Relationship Id="rId5" Type="http://schemas.openxmlformats.org/officeDocument/2006/relationships/image" Target="../media/image1.wmf"/><Relationship Id="rId15" Type="http://schemas.openxmlformats.org/officeDocument/2006/relationships/image" Target="../media/image20.png"/><Relationship Id="rId10" Type="http://schemas.openxmlformats.org/officeDocument/2006/relationships/diagramQuickStyle" Target="../diagrams/quickStyle35.xml"/><Relationship Id="rId4" Type="http://schemas.openxmlformats.org/officeDocument/2006/relationships/oleObject" Target="../embeddings/oleObject18.bin"/><Relationship Id="rId9" Type="http://schemas.openxmlformats.org/officeDocument/2006/relationships/diagramLayout" Target="../diagrams/layout35.xm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6.xml"/><Relationship Id="rId13" Type="http://schemas.openxmlformats.org/officeDocument/2006/relationships/image" Target="../media/image13.png"/><Relationship Id="rId3" Type="http://schemas.openxmlformats.org/officeDocument/2006/relationships/notesSlide" Target="../notesSlides/notesSlide17.xml"/><Relationship Id="rId7" Type="http://schemas.openxmlformats.org/officeDocument/2006/relationships/diagramData" Target="../diagrams/data36.xml"/><Relationship Id="rId12" Type="http://schemas.openxmlformats.org/officeDocument/2006/relationships/image" Target="../media/image20.png"/><Relationship Id="rId17" Type="http://schemas.openxmlformats.org/officeDocument/2006/relationships/image" Target="../media/image12.emf"/><Relationship Id="rId2" Type="http://schemas.openxmlformats.org/officeDocument/2006/relationships/slideLayout" Target="../slideLayouts/slideLayout1.xml"/><Relationship Id="rId16" Type="http://schemas.openxmlformats.org/officeDocument/2006/relationships/image" Target="../media/image22.png"/><Relationship Id="rId1" Type="http://schemas.openxmlformats.org/officeDocument/2006/relationships/vmlDrawing" Target="../drawings/vmlDrawing17.vml"/><Relationship Id="rId6" Type="http://schemas.openxmlformats.org/officeDocument/2006/relationships/image" Target="../media/image2.jpeg"/><Relationship Id="rId11" Type="http://schemas.microsoft.com/office/2007/relationships/diagramDrawing" Target="../diagrams/drawing36.xml"/><Relationship Id="rId5" Type="http://schemas.openxmlformats.org/officeDocument/2006/relationships/image" Target="../media/image1.wmf"/><Relationship Id="rId15" Type="http://schemas.openxmlformats.org/officeDocument/2006/relationships/image" Target="../media/image24.png"/><Relationship Id="rId10" Type="http://schemas.openxmlformats.org/officeDocument/2006/relationships/diagramColors" Target="../diagrams/colors36.xml"/><Relationship Id="rId4" Type="http://schemas.openxmlformats.org/officeDocument/2006/relationships/oleObject" Target="../embeddings/oleObject19.bin"/><Relationship Id="rId9" Type="http://schemas.openxmlformats.org/officeDocument/2006/relationships/diagramQuickStyle" Target="../diagrams/quickStyle36.xml"/><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microsoft.com/office/2007/relationships/diagramDrawing" Target="../diagrams/drawing37.xml"/><Relationship Id="rId13" Type="http://schemas.openxmlformats.org/officeDocument/2006/relationships/oleObject" Target="../embeddings/oleObject20.bin"/><Relationship Id="rId3" Type="http://schemas.openxmlformats.org/officeDocument/2006/relationships/notesSlide" Target="../notesSlides/notesSlide18.xml"/><Relationship Id="rId7" Type="http://schemas.openxmlformats.org/officeDocument/2006/relationships/diagramColors" Target="../diagrams/colors37.xml"/><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12.emf"/><Relationship Id="rId1" Type="http://schemas.openxmlformats.org/officeDocument/2006/relationships/vmlDrawing" Target="../drawings/vmlDrawing18.vml"/><Relationship Id="rId6" Type="http://schemas.openxmlformats.org/officeDocument/2006/relationships/diagramQuickStyle" Target="../diagrams/quickStyle37.xml"/><Relationship Id="rId11" Type="http://schemas.openxmlformats.org/officeDocument/2006/relationships/image" Target="../media/image23.png"/><Relationship Id="rId5" Type="http://schemas.openxmlformats.org/officeDocument/2006/relationships/diagramLayout" Target="../diagrams/layout37.xml"/><Relationship Id="rId15" Type="http://schemas.openxmlformats.org/officeDocument/2006/relationships/image" Target="../media/image2.jpeg"/><Relationship Id="rId10" Type="http://schemas.openxmlformats.org/officeDocument/2006/relationships/image" Target="../media/image13.png"/><Relationship Id="rId4" Type="http://schemas.openxmlformats.org/officeDocument/2006/relationships/diagramData" Target="../diagrams/data37.xml"/><Relationship Id="rId9" Type="http://schemas.openxmlformats.org/officeDocument/2006/relationships/image" Target="../media/image20.png"/><Relationship Id="rId14" Type="http://schemas.openxmlformats.org/officeDocument/2006/relationships/image" Target="../media/image1.wmf"/></Relationships>
</file>

<file path=ppt/slides/_rels/slide19.xml.rels><?xml version="1.0" encoding="UTF-8" standalone="yes"?>
<Relationships xmlns="http://schemas.openxmlformats.org/package/2006/relationships"><Relationship Id="rId8" Type="http://schemas.microsoft.com/office/2007/relationships/diagramDrawing" Target="../diagrams/drawing38.xml"/><Relationship Id="rId13" Type="http://schemas.microsoft.com/office/2007/relationships/diagramDrawing" Target="../diagrams/drawing39.xml"/><Relationship Id="rId3" Type="http://schemas.openxmlformats.org/officeDocument/2006/relationships/notesSlide" Target="../notesSlides/notesSlide19.xml"/><Relationship Id="rId7" Type="http://schemas.openxmlformats.org/officeDocument/2006/relationships/diagramColors" Target="../diagrams/colors38.xml"/><Relationship Id="rId12" Type="http://schemas.openxmlformats.org/officeDocument/2006/relationships/diagramColors" Target="../diagrams/colors39.xml"/><Relationship Id="rId2" Type="http://schemas.openxmlformats.org/officeDocument/2006/relationships/slideLayout" Target="../slideLayouts/slideLayout7.xml"/><Relationship Id="rId16" Type="http://schemas.openxmlformats.org/officeDocument/2006/relationships/image" Target="../media/image2.jpeg"/><Relationship Id="rId1" Type="http://schemas.openxmlformats.org/officeDocument/2006/relationships/vmlDrawing" Target="../drawings/vmlDrawing19.vml"/><Relationship Id="rId6" Type="http://schemas.openxmlformats.org/officeDocument/2006/relationships/diagramQuickStyle" Target="../diagrams/quickStyle38.xml"/><Relationship Id="rId11" Type="http://schemas.openxmlformats.org/officeDocument/2006/relationships/diagramQuickStyle" Target="../diagrams/quickStyle39.xml"/><Relationship Id="rId5" Type="http://schemas.openxmlformats.org/officeDocument/2006/relationships/diagramLayout" Target="../diagrams/layout38.xml"/><Relationship Id="rId15" Type="http://schemas.openxmlformats.org/officeDocument/2006/relationships/image" Target="../media/image1.wmf"/><Relationship Id="rId10" Type="http://schemas.openxmlformats.org/officeDocument/2006/relationships/diagramLayout" Target="../diagrams/layout39.xml"/><Relationship Id="rId4" Type="http://schemas.openxmlformats.org/officeDocument/2006/relationships/diagramData" Target="../diagrams/data38.xml"/><Relationship Id="rId9" Type="http://schemas.openxmlformats.org/officeDocument/2006/relationships/diagramData" Target="../diagrams/data39.xml"/><Relationship Id="rId1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notesSlide" Target="../notesSlides/notesSlide3.xml"/><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slideLayout" Target="../slideLayouts/slideLayout1.xml"/><Relationship Id="rId16" Type="http://schemas.microsoft.com/office/2007/relationships/diagramDrawing" Target="../diagrams/drawing2.xml"/><Relationship Id="rId1" Type="http://schemas.openxmlformats.org/officeDocument/2006/relationships/vmlDrawing" Target="../drawings/vmlDrawing3.vml"/><Relationship Id="rId6" Type="http://schemas.openxmlformats.org/officeDocument/2006/relationships/image" Target="../media/image2.jpeg"/><Relationship Id="rId11" Type="http://schemas.microsoft.com/office/2007/relationships/diagramDrawing" Target="../diagrams/drawing1.xml"/><Relationship Id="rId5" Type="http://schemas.openxmlformats.org/officeDocument/2006/relationships/image" Target="../media/image1.wmf"/><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oleObject" Target="../embeddings/oleObject3.bin"/><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9" Type="http://schemas.openxmlformats.org/officeDocument/2006/relationships/diagramQuickStyle" Target="../diagrams/quickStyle9.xml"/><Relationship Id="rId3" Type="http://schemas.openxmlformats.org/officeDocument/2006/relationships/notesSlide" Target="../notesSlides/notesSlide4.xml"/><Relationship Id="rId21" Type="http://schemas.microsoft.com/office/2007/relationships/diagramDrawing" Target="../diagrams/drawing5.xml"/><Relationship Id="rId34" Type="http://schemas.openxmlformats.org/officeDocument/2006/relationships/diagramQuickStyle" Target="../diagrams/quickStyle8.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33" Type="http://schemas.openxmlformats.org/officeDocument/2006/relationships/diagramLayout" Target="../diagrams/layout8.xml"/><Relationship Id="rId38" Type="http://schemas.openxmlformats.org/officeDocument/2006/relationships/diagramLayout" Target="../diagrams/layout9.xml"/><Relationship Id="rId2" Type="http://schemas.openxmlformats.org/officeDocument/2006/relationships/slideLayout" Target="../slideLayouts/slideLayout1.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41" Type="http://schemas.microsoft.com/office/2007/relationships/diagramDrawing" Target="../diagrams/drawing9.xml"/><Relationship Id="rId1" Type="http://schemas.openxmlformats.org/officeDocument/2006/relationships/vmlDrawing" Target="../drawings/vmlDrawing4.vml"/><Relationship Id="rId6" Type="http://schemas.openxmlformats.org/officeDocument/2006/relationships/image" Target="../media/image2.jpeg"/><Relationship Id="rId11" Type="http://schemas.microsoft.com/office/2007/relationships/diagramDrawing" Target="../diagrams/drawing3.xml"/><Relationship Id="rId24" Type="http://schemas.openxmlformats.org/officeDocument/2006/relationships/diagramQuickStyle" Target="../diagrams/quickStyle6.xml"/><Relationship Id="rId32" Type="http://schemas.openxmlformats.org/officeDocument/2006/relationships/diagramData" Target="../diagrams/data8.xml"/><Relationship Id="rId37" Type="http://schemas.openxmlformats.org/officeDocument/2006/relationships/diagramData" Target="../diagrams/data9.xml"/><Relationship Id="rId40" Type="http://schemas.openxmlformats.org/officeDocument/2006/relationships/diagramColors" Target="../diagrams/colors9.xml"/><Relationship Id="rId5" Type="http://schemas.openxmlformats.org/officeDocument/2006/relationships/image" Target="../media/image1.wmf"/><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36" Type="http://schemas.microsoft.com/office/2007/relationships/diagramDrawing" Target="../diagrams/drawing8.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oleObject" Target="../embeddings/oleObject4.bin"/><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 Id="rId35" Type="http://schemas.openxmlformats.org/officeDocument/2006/relationships/diagramColors" Target="../diagrams/colors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3" Type="http://schemas.openxmlformats.org/officeDocument/2006/relationships/notesSlide" Target="../notesSlides/notesSlide5.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 Type="http://schemas.openxmlformats.org/officeDocument/2006/relationships/slideLayout" Target="../slideLayouts/slideLayout1.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vmlDrawing" Target="../drawings/vmlDrawing5.vml"/><Relationship Id="rId6" Type="http://schemas.openxmlformats.org/officeDocument/2006/relationships/image" Target="../media/image2.jpeg"/><Relationship Id="rId11" Type="http://schemas.microsoft.com/office/2007/relationships/diagramDrawing" Target="../diagrams/drawing10.xml"/><Relationship Id="rId5" Type="http://schemas.openxmlformats.org/officeDocument/2006/relationships/image" Target="../media/image1.wmf"/><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oleObject" Target="../embeddings/oleObject5.bin"/><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3" Type="http://schemas.openxmlformats.org/officeDocument/2006/relationships/notesSlide" Target="../notesSlides/notesSlide6.xml"/><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 Type="http://schemas.openxmlformats.org/officeDocument/2006/relationships/slideLayout" Target="../slideLayouts/slideLayout1.xml"/><Relationship Id="rId16" Type="http://schemas.microsoft.com/office/2007/relationships/diagramDrawing" Target="../diagrams/drawing14.xml"/><Relationship Id="rId20" Type="http://schemas.openxmlformats.org/officeDocument/2006/relationships/diagramColors" Target="../diagrams/colors15.xml"/><Relationship Id="rId1" Type="http://schemas.openxmlformats.org/officeDocument/2006/relationships/vmlDrawing" Target="../drawings/vmlDrawing6.vml"/><Relationship Id="rId6" Type="http://schemas.openxmlformats.org/officeDocument/2006/relationships/image" Target="../media/image2.jpeg"/><Relationship Id="rId11" Type="http://schemas.microsoft.com/office/2007/relationships/diagramDrawing" Target="../diagrams/drawing13.xml"/><Relationship Id="rId5" Type="http://schemas.openxmlformats.org/officeDocument/2006/relationships/image" Target="../media/image1.wmf"/><Relationship Id="rId15" Type="http://schemas.openxmlformats.org/officeDocument/2006/relationships/diagramColors" Target="../diagrams/colors14.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oleObject" Target="../embeddings/oleObject6.bin"/><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notesSlide" Target="../notesSlides/notesSlide7.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slideLayout" Target="../slideLayouts/slideLayout1.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vmlDrawing" Target="../drawings/vmlDrawing7.vml"/><Relationship Id="rId6" Type="http://schemas.openxmlformats.org/officeDocument/2006/relationships/image" Target="../media/image2.jpeg"/><Relationship Id="rId11" Type="http://schemas.microsoft.com/office/2007/relationships/diagramDrawing" Target="../diagrams/drawing16.xml"/><Relationship Id="rId5" Type="http://schemas.openxmlformats.org/officeDocument/2006/relationships/image" Target="../media/image1.wmf"/><Relationship Id="rId15" Type="http://schemas.openxmlformats.org/officeDocument/2006/relationships/diagramColors" Target="../diagrams/colors17.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oleObject" Target="../embeddings/oleObject7.bin"/><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26" Type="http://schemas.microsoft.com/office/2007/relationships/diagramDrawing" Target="../diagrams/drawing22.xml"/><Relationship Id="rId3" Type="http://schemas.openxmlformats.org/officeDocument/2006/relationships/notesSlide" Target="../notesSlides/notesSlide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5" Type="http://schemas.openxmlformats.org/officeDocument/2006/relationships/diagramColors" Target="../diagrams/colors22.xml"/><Relationship Id="rId2" Type="http://schemas.openxmlformats.org/officeDocument/2006/relationships/slideLayout" Target="../slideLayouts/slideLayout1.xml"/><Relationship Id="rId16" Type="http://schemas.microsoft.com/office/2007/relationships/diagramDrawing" Target="../diagrams/drawing20.xml"/><Relationship Id="rId20" Type="http://schemas.openxmlformats.org/officeDocument/2006/relationships/diagramColors" Target="../diagrams/colors21.xml"/><Relationship Id="rId29" Type="http://schemas.openxmlformats.org/officeDocument/2006/relationships/diagramQuickStyle" Target="../diagrams/quickStyle23.xml"/><Relationship Id="rId1" Type="http://schemas.openxmlformats.org/officeDocument/2006/relationships/vmlDrawing" Target="../drawings/vmlDrawing8.vml"/><Relationship Id="rId6" Type="http://schemas.openxmlformats.org/officeDocument/2006/relationships/image" Target="../media/image2.jpeg"/><Relationship Id="rId11" Type="http://schemas.microsoft.com/office/2007/relationships/diagramDrawing" Target="../diagrams/drawing19.xml"/><Relationship Id="rId24" Type="http://schemas.openxmlformats.org/officeDocument/2006/relationships/diagramQuickStyle" Target="../diagrams/quickStyle22.xml"/><Relationship Id="rId5" Type="http://schemas.openxmlformats.org/officeDocument/2006/relationships/image" Target="../media/image1.wmf"/><Relationship Id="rId15" Type="http://schemas.openxmlformats.org/officeDocument/2006/relationships/diagramColors" Target="../diagrams/colors20.xml"/><Relationship Id="rId23" Type="http://schemas.openxmlformats.org/officeDocument/2006/relationships/diagramLayout" Target="../diagrams/layout22.xml"/><Relationship Id="rId28" Type="http://schemas.openxmlformats.org/officeDocument/2006/relationships/diagramLayout" Target="../diagrams/layout23.xml"/><Relationship Id="rId10" Type="http://schemas.openxmlformats.org/officeDocument/2006/relationships/diagramColors" Target="../diagrams/colors19.xml"/><Relationship Id="rId19" Type="http://schemas.openxmlformats.org/officeDocument/2006/relationships/diagramQuickStyle" Target="../diagrams/quickStyle21.xml"/><Relationship Id="rId31" Type="http://schemas.microsoft.com/office/2007/relationships/diagramDrawing" Target="../diagrams/drawing23.xml"/><Relationship Id="rId4" Type="http://schemas.openxmlformats.org/officeDocument/2006/relationships/oleObject" Target="../embeddings/oleObject8.bin"/><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diagramData" Target="../diagrams/data22.xml"/><Relationship Id="rId27" Type="http://schemas.openxmlformats.org/officeDocument/2006/relationships/diagramData" Target="../diagrams/data23.xml"/><Relationship Id="rId30" Type="http://schemas.openxmlformats.org/officeDocument/2006/relationships/diagramColors" Target="../diagrams/colors2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18" Type="http://schemas.openxmlformats.org/officeDocument/2006/relationships/oleObject" Target="file:///G:\Archivio%20CONAF\AA_ATTIVITA'_AMMINISTRATIVA\AA5_Segreteria\AA5C_AreaComunicazione%20ed%20Informazione\AA5C6_Registro_unico\smart%20card\Contratto_Quadro_Mod_CONAF_NAM_xxx.doc" TargetMode="External"/><Relationship Id="rId26" Type="http://schemas.microsoft.com/office/2007/relationships/diagramDrawing" Target="../diagrams/drawing26.xml"/><Relationship Id="rId3" Type="http://schemas.openxmlformats.org/officeDocument/2006/relationships/notesSlide" Target="../notesSlides/notesSlide9.xml"/><Relationship Id="rId21" Type="http://schemas.openxmlformats.org/officeDocument/2006/relationships/image" Target="../media/image5.wmf"/><Relationship Id="rId34" Type="http://schemas.openxmlformats.org/officeDocument/2006/relationships/oleObject" Target="file:///G:\Archivio%20CONAF\AA_ATTIVITA'_AMMINISTRATIVA\AA5_Segreteria\AA5C_AreaComunicazione%20ed%20Informazione\AA5C6_Registro_unico\smart%20card\Modulo%20di%20Richiesta%20Iscritto%20-%20Mod_NAM_CONAF_0XX.doc" TargetMode="Externa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audio" Target="../media/audio1.wav"/><Relationship Id="rId25" Type="http://schemas.openxmlformats.org/officeDocument/2006/relationships/diagramColors" Target="../diagrams/colors26.xml"/><Relationship Id="rId33" Type="http://schemas.microsoft.com/office/2007/relationships/diagramDrawing" Target="../diagrams/drawing27.xml"/><Relationship Id="rId2" Type="http://schemas.openxmlformats.org/officeDocument/2006/relationships/slideLayout" Target="../slideLayouts/slideLayout1.xml"/><Relationship Id="rId16" Type="http://schemas.microsoft.com/office/2007/relationships/diagramDrawing" Target="../diagrams/drawing25.xml"/><Relationship Id="rId20" Type="http://schemas.openxmlformats.org/officeDocument/2006/relationships/oleObject" Target="file:///G:\Archivio%20CONAF\AA_ATTIVITA'_AMMINISTRATIVA\AA5_Segreteria\AA5C_AreaComunicazione%20ed%20Informazione\AA5C6_Registro_unico\smart%20card\Contratto_es_MOD_CONAF_NAM_xx.doc" TargetMode="External"/><Relationship Id="rId29" Type="http://schemas.openxmlformats.org/officeDocument/2006/relationships/diagramData" Target="../diagrams/data27.xml"/><Relationship Id="rId1" Type="http://schemas.openxmlformats.org/officeDocument/2006/relationships/vmlDrawing" Target="../drawings/vmlDrawing9.vml"/><Relationship Id="rId6" Type="http://schemas.openxmlformats.org/officeDocument/2006/relationships/image" Target="../media/image2.jpeg"/><Relationship Id="rId11" Type="http://schemas.microsoft.com/office/2007/relationships/diagramDrawing" Target="../diagrams/drawing24.xml"/><Relationship Id="rId24" Type="http://schemas.openxmlformats.org/officeDocument/2006/relationships/diagramQuickStyle" Target="../diagrams/quickStyle26.xml"/><Relationship Id="rId32" Type="http://schemas.openxmlformats.org/officeDocument/2006/relationships/diagramColors" Target="../diagrams/colors27.xml"/><Relationship Id="rId5" Type="http://schemas.openxmlformats.org/officeDocument/2006/relationships/image" Target="../media/image1.wmf"/><Relationship Id="rId15" Type="http://schemas.openxmlformats.org/officeDocument/2006/relationships/diagramColors" Target="../diagrams/colors25.xml"/><Relationship Id="rId23" Type="http://schemas.openxmlformats.org/officeDocument/2006/relationships/diagramLayout" Target="../diagrams/layout26.xml"/><Relationship Id="rId28" Type="http://schemas.openxmlformats.org/officeDocument/2006/relationships/image" Target="../media/image6.wmf"/><Relationship Id="rId10" Type="http://schemas.openxmlformats.org/officeDocument/2006/relationships/diagramColors" Target="../diagrams/colors24.xml"/><Relationship Id="rId19" Type="http://schemas.openxmlformats.org/officeDocument/2006/relationships/image" Target="../media/image4.wmf"/><Relationship Id="rId31" Type="http://schemas.openxmlformats.org/officeDocument/2006/relationships/diagramQuickStyle" Target="../diagrams/quickStyle27.xml"/><Relationship Id="rId4" Type="http://schemas.openxmlformats.org/officeDocument/2006/relationships/oleObject" Target="../embeddings/oleObject9.bin"/><Relationship Id="rId9" Type="http://schemas.openxmlformats.org/officeDocument/2006/relationships/diagramQuickStyle" Target="../diagrams/quickStyle24.xml"/><Relationship Id="rId14" Type="http://schemas.openxmlformats.org/officeDocument/2006/relationships/diagramQuickStyle" Target="../diagrams/quickStyle25.xml"/><Relationship Id="rId22" Type="http://schemas.openxmlformats.org/officeDocument/2006/relationships/diagramData" Target="../diagrams/data26.xml"/><Relationship Id="rId27" Type="http://schemas.openxmlformats.org/officeDocument/2006/relationships/oleObject" Target="file:///G:\Archivio%20CONAF\AA_ATTIVITA'_AMMINISTRATIVA\AA5_Segreteria\AA5C_AreaComunicazione%20ed%20Informazione\AA5C6_Registro_unico\smart%20card\Carta%20dei%20Servizi_Condizioni%20Generali_Mod_CONAF_NAM_xx.doc" TargetMode="External"/><Relationship Id="rId30" Type="http://schemas.openxmlformats.org/officeDocument/2006/relationships/diagramLayout" Target="../diagrams/layout27.xml"/><Relationship Id="rId35"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Box 20"/>
          <p:cNvSpPr txBox="1">
            <a:spLocks noChangeArrowheads="1"/>
          </p:cNvSpPr>
          <p:nvPr/>
        </p:nvSpPr>
        <p:spPr bwMode="auto">
          <a:xfrm>
            <a:off x="1116013" y="2708275"/>
            <a:ext cx="7199312" cy="1128713"/>
          </a:xfrm>
          <a:prstGeom prst="rect">
            <a:avLst/>
          </a:prstGeom>
          <a:ln>
            <a:headEnd/>
            <a:tailEnd/>
          </a:ln>
          <a:effectLst>
            <a:outerShdw blurRad="40000" dist="20000" dir="5400000" rotWithShape="0">
              <a:schemeClr val="accent1">
                <a:lumMod val="20000"/>
                <a:lumOff val="80000"/>
                <a:alpha val="38000"/>
              </a:schemeClr>
            </a:outerShdw>
          </a:effectLst>
          <a:scene3d>
            <a:camera prst="orthographicFront"/>
            <a:lightRig rig="sunrise" dir="t"/>
          </a:scene3d>
          <a:sp3d contourW="12700" prstMaterial="softEdge">
            <a:bevelT w="114300" prst="artDeco"/>
            <a:contourClr>
              <a:schemeClr val="accent3">
                <a:lumMod val="60000"/>
                <a:lumOff val="40000"/>
              </a:schemeClr>
            </a:contourClr>
          </a:sp3d>
        </p:spPr>
        <p:style>
          <a:lnRef idx="3">
            <a:schemeClr val="lt1"/>
          </a:lnRef>
          <a:fillRef idx="1">
            <a:schemeClr val="accent6"/>
          </a:fillRef>
          <a:effectRef idx="1">
            <a:schemeClr val="accent6"/>
          </a:effectRef>
          <a:fontRef idx="minor">
            <a:schemeClr val="lt1"/>
          </a:fontRef>
        </p:style>
        <p:txBody>
          <a:bodyPr lIns="0" tIns="21167" rIns="0" bIns="0" anchor="ctr"/>
          <a:lstStyle/>
          <a:p>
            <a:pPr algn="ctr" defTabSz="449263"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it-IT" sz="2400" b="1"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rPr>
              <a:t>Smart Card </a:t>
            </a:r>
          </a:p>
          <a:p>
            <a:pPr algn="ctr" defTabSz="449263"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it-IT" sz="2400" b="1"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rPr>
              <a:t>Dottori Agronomi e Dottori Forestali </a:t>
            </a:r>
            <a:endParaRPr lang="it-IT" sz="2400" b="1" dirty="0">
              <a:ln w="18000">
                <a:solidFill>
                  <a:schemeClr val="tx2">
                    <a:lumMod val="60000"/>
                    <a:lumOff val="40000"/>
                  </a:schemeClr>
                </a:solidFill>
                <a:prstDash val="solid"/>
                <a:miter lim="800000"/>
              </a:ln>
              <a:noFill/>
              <a:effectLst>
                <a:outerShdw blurRad="25500" dist="23000" dir="7020000" algn="tl">
                  <a:srgbClr val="000000">
                    <a:alpha val="50000"/>
                  </a:srgbClr>
                </a:outerShdw>
              </a:effectLst>
            </a:endParaRPr>
          </a:p>
        </p:txBody>
      </p:sp>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2054"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15365"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Diagramma 10"/>
          <p:cNvGraphicFramePr/>
          <p:nvPr/>
        </p:nvGraphicFramePr>
        <p:xfrm>
          <a:off x="611188" y="1484313"/>
          <a:ext cx="6985000"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ma 11"/>
          <p:cNvGraphicFramePr/>
          <p:nvPr/>
        </p:nvGraphicFramePr>
        <p:xfrm>
          <a:off x="827088" y="3246438"/>
          <a:ext cx="7921625" cy="7778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a 12"/>
          <p:cNvGraphicFramePr/>
          <p:nvPr/>
        </p:nvGraphicFramePr>
        <p:xfrm>
          <a:off x="1260475" y="4113213"/>
          <a:ext cx="7343775" cy="170816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16390"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611188" y="1484313"/>
            <a:ext cx="6337076" cy="430887"/>
          </a:xfrm>
          <a:prstGeom prst="rect">
            <a:avLst/>
          </a:prstGeom>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38100" h="38100" prst="relaxedInset"/>
            </a:sp3d>
          </a:bodyPr>
          <a:lstStyle/>
          <a:p>
            <a:pPr>
              <a:spcBef>
                <a:spcPct val="50000"/>
              </a:spcBef>
            </a:pPr>
            <a:r>
              <a:rPr lang="it-IT" sz="2200" b="1" dirty="0" smtClean="0">
                <a:solidFill>
                  <a:srgbClr val="FF6600"/>
                </a:solidFill>
                <a:effectLst>
                  <a:glow rad="101600">
                    <a:schemeClr val="accent2">
                      <a:satMod val="175000"/>
                      <a:alpha val="40000"/>
                    </a:schemeClr>
                  </a:glow>
                </a:effectLst>
              </a:rPr>
              <a:t>La Procedura per il Rilascio della Smart Card</a:t>
            </a:r>
            <a:endParaRPr lang="it-IT" sz="2200" b="1" dirty="0">
              <a:solidFill>
                <a:srgbClr val="FF6600"/>
              </a:solidFill>
              <a:effectLst>
                <a:glow rad="101600">
                  <a:schemeClr val="accent2">
                    <a:satMod val="175000"/>
                    <a:alpha val="40000"/>
                  </a:schemeClr>
                </a:glow>
              </a:effectLst>
            </a:endParaRPr>
          </a:p>
        </p:txBody>
      </p:sp>
      <p:sp>
        <p:nvSpPr>
          <p:cNvPr id="8" name="Line 17"/>
          <p:cNvSpPr>
            <a:spLocks noChangeShapeType="1"/>
          </p:cNvSpPr>
          <p:nvPr/>
        </p:nvSpPr>
        <p:spPr bwMode="auto">
          <a:xfrm>
            <a:off x="1909763" y="2716213"/>
            <a:ext cx="3311525" cy="0"/>
          </a:xfrm>
          <a:prstGeom prst="line">
            <a:avLst/>
          </a:prstGeom>
          <a:noFill/>
          <a:ln w="9525">
            <a:solidFill>
              <a:schemeClr val="tx1"/>
            </a:solidFill>
            <a:round/>
            <a:headEnd/>
            <a:tailEnd type="triangle" w="med" len="med"/>
          </a:ln>
          <a:effectLst/>
        </p:spPr>
        <p:txBody>
          <a:bodyPr/>
          <a:lstStyle/>
          <a:p>
            <a:endParaRPr lang="it-IT"/>
          </a:p>
        </p:txBody>
      </p:sp>
      <p:sp>
        <p:nvSpPr>
          <p:cNvPr id="9" name="Line 18"/>
          <p:cNvSpPr>
            <a:spLocks noChangeShapeType="1"/>
          </p:cNvSpPr>
          <p:nvPr/>
        </p:nvSpPr>
        <p:spPr bwMode="auto">
          <a:xfrm flipH="1">
            <a:off x="4068763" y="3076575"/>
            <a:ext cx="1081087" cy="0"/>
          </a:xfrm>
          <a:prstGeom prst="line">
            <a:avLst/>
          </a:prstGeom>
          <a:noFill/>
          <a:ln w="9525">
            <a:solidFill>
              <a:schemeClr val="tx1"/>
            </a:solidFill>
            <a:round/>
            <a:headEnd/>
            <a:tailEnd/>
          </a:ln>
          <a:effectLst/>
        </p:spPr>
        <p:txBody>
          <a:bodyPr/>
          <a:lstStyle/>
          <a:p>
            <a:endParaRPr lang="it-IT"/>
          </a:p>
        </p:txBody>
      </p:sp>
      <p:sp>
        <p:nvSpPr>
          <p:cNvPr id="10" name="Line 19"/>
          <p:cNvSpPr>
            <a:spLocks noChangeShapeType="1"/>
          </p:cNvSpPr>
          <p:nvPr/>
        </p:nvSpPr>
        <p:spPr bwMode="auto">
          <a:xfrm flipH="1">
            <a:off x="1909763" y="3068638"/>
            <a:ext cx="719137" cy="0"/>
          </a:xfrm>
          <a:prstGeom prst="line">
            <a:avLst/>
          </a:prstGeom>
          <a:noFill/>
          <a:ln w="9525">
            <a:solidFill>
              <a:schemeClr val="tx1"/>
            </a:solidFill>
            <a:round/>
            <a:headEnd/>
            <a:tailEnd type="triangle" w="med" len="med"/>
          </a:ln>
          <a:effectLst/>
        </p:spPr>
        <p:txBody>
          <a:bodyPr/>
          <a:lstStyle/>
          <a:p>
            <a:endParaRPr lang="it-IT"/>
          </a:p>
        </p:txBody>
      </p:sp>
      <p:sp>
        <p:nvSpPr>
          <p:cNvPr id="11" name="Text Box 20"/>
          <p:cNvSpPr txBox="1">
            <a:spLocks noChangeArrowheads="1"/>
          </p:cNvSpPr>
          <p:nvPr/>
        </p:nvSpPr>
        <p:spPr bwMode="auto">
          <a:xfrm>
            <a:off x="2413000" y="2276873"/>
            <a:ext cx="2807072" cy="276999"/>
          </a:xfrm>
          <a:prstGeom prst="rect">
            <a:avLst/>
          </a:prstGeom>
          <a:noFill/>
          <a:ln w="9525">
            <a:noFill/>
            <a:miter lim="800000"/>
            <a:headEnd/>
            <a:tailEnd/>
          </a:ln>
          <a:effectLst/>
        </p:spPr>
        <p:txBody>
          <a:bodyPr wrap="square">
            <a:spAutoFit/>
          </a:bodyPr>
          <a:lstStyle/>
          <a:p>
            <a:pPr>
              <a:spcBef>
                <a:spcPct val="50000"/>
              </a:spcBef>
            </a:pPr>
            <a:r>
              <a:rPr lang="it-IT" sz="1200" b="1" dirty="0" smtClean="0"/>
              <a:t>1  Richiesta ed </a:t>
            </a:r>
            <a:r>
              <a:rPr lang="it-IT" sz="1200" dirty="0" smtClean="0"/>
              <a:t> </a:t>
            </a:r>
            <a:r>
              <a:rPr lang="it-IT" sz="1200" dirty="0"/>
              <a:t>Identificazione </a:t>
            </a:r>
            <a:r>
              <a:rPr lang="it-IT" sz="1200" dirty="0" smtClean="0"/>
              <a:t>dell’Iscritto</a:t>
            </a:r>
            <a:endParaRPr lang="it-IT" sz="1200" dirty="0"/>
          </a:p>
        </p:txBody>
      </p:sp>
      <p:sp>
        <p:nvSpPr>
          <p:cNvPr id="12" name="Text Box 21"/>
          <p:cNvSpPr txBox="1">
            <a:spLocks noChangeArrowheads="1"/>
          </p:cNvSpPr>
          <p:nvPr/>
        </p:nvSpPr>
        <p:spPr bwMode="auto">
          <a:xfrm>
            <a:off x="2051720" y="2924944"/>
            <a:ext cx="2592388" cy="274638"/>
          </a:xfrm>
          <a:prstGeom prst="rect">
            <a:avLst/>
          </a:prstGeom>
          <a:noFill/>
          <a:ln w="9525">
            <a:noFill/>
            <a:miter lim="800000"/>
            <a:headEnd/>
            <a:tailEnd/>
          </a:ln>
          <a:effectLst/>
        </p:spPr>
        <p:txBody>
          <a:bodyPr>
            <a:spAutoFit/>
          </a:bodyPr>
          <a:lstStyle/>
          <a:p>
            <a:pPr algn="ctr">
              <a:spcBef>
                <a:spcPct val="50000"/>
              </a:spcBef>
            </a:pPr>
            <a:r>
              <a:rPr lang="it-IT" sz="1200" b="1" dirty="0"/>
              <a:t>4</a:t>
            </a:r>
            <a:r>
              <a:rPr lang="it-IT" sz="1200" dirty="0"/>
              <a:t> Consegna del kit</a:t>
            </a:r>
          </a:p>
        </p:txBody>
      </p:sp>
      <p:sp>
        <p:nvSpPr>
          <p:cNvPr id="13" name="Text Box 23"/>
          <p:cNvSpPr txBox="1">
            <a:spLocks noChangeArrowheads="1"/>
          </p:cNvSpPr>
          <p:nvPr/>
        </p:nvSpPr>
        <p:spPr bwMode="auto">
          <a:xfrm>
            <a:off x="5292080" y="4437112"/>
            <a:ext cx="1872208" cy="10926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isometricOffAxis1Right"/>
              <a:lightRig rig="threePt" dir="t"/>
            </a:scene3d>
          </a:bodyPr>
          <a:lstStyle/>
          <a:p>
            <a:pPr algn="ctr">
              <a:spcBef>
                <a:spcPct val="50000"/>
              </a:spcBef>
            </a:pPr>
            <a:endParaRPr lang="it-IT" sz="800" b="1" dirty="0">
              <a:effectLst>
                <a:glow rad="101600">
                  <a:schemeClr val="accent2">
                    <a:satMod val="175000"/>
                    <a:alpha val="40000"/>
                  </a:schemeClr>
                </a:glow>
              </a:effectLst>
            </a:endParaRPr>
          </a:p>
          <a:p>
            <a:pPr algn="ctr">
              <a:spcBef>
                <a:spcPct val="50000"/>
              </a:spcBef>
            </a:pPr>
            <a:r>
              <a:rPr lang="it-IT" b="1" dirty="0">
                <a:effectLst>
                  <a:glow rad="101600">
                    <a:schemeClr val="accent2">
                      <a:satMod val="175000"/>
                      <a:alpha val="40000"/>
                    </a:schemeClr>
                  </a:glow>
                </a:effectLst>
              </a:rPr>
              <a:t>Certificatore</a:t>
            </a:r>
            <a:r>
              <a:rPr lang="it-IT" dirty="0">
                <a:effectLst>
                  <a:glow rad="101600">
                    <a:schemeClr val="accent2">
                      <a:satMod val="175000"/>
                      <a:alpha val="40000"/>
                    </a:schemeClr>
                  </a:glow>
                </a:effectLst>
              </a:rPr>
              <a:t> </a:t>
            </a:r>
            <a:r>
              <a:rPr lang="it-IT" b="1" dirty="0">
                <a:effectLst>
                  <a:glow rad="101600">
                    <a:schemeClr val="accent2">
                      <a:satMod val="175000"/>
                      <a:alpha val="40000"/>
                    </a:schemeClr>
                  </a:glow>
                </a:effectLst>
              </a:rPr>
              <a:t>A</a:t>
            </a:r>
            <a:r>
              <a:rPr lang="it-IT" b="1" dirty="0" smtClean="0">
                <a:effectLst>
                  <a:glow rad="101600">
                    <a:schemeClr val="accent2">
                      <a:satMod val="175000"/>
                      <a:alpha val="40000"/>
                    </a:schemeClr>
                  </a:glow>
                </a:effectLst>
              </a:rPr>
              <a:t>ccreditato</a:t>
            </a:r>
            <a:endParaRPr lang="it-IT" b="1" dirty="0">
              <a:effectLst>
                <a:glow rad="101600">
                  <a:schemeClr val="accent2">
                    <a:satMod val="175000"/>
                    <a:alpha val="40000"/>
                  </a:schemeClr>
                </a:glow>
              </a:effectLst>
            </a:endParaRPr>
          </a:p>
          <a:p>
            <a:pPr algn="ctr">
              <a:spcBef>
                <a:spcPct val="50000"/>
              </a:spcBef>
            </a:pPr>
            <a:endParaRPr lang="it-IT" sz="800" b="1" dirty="0">
              <a:effectLst>
                <a:glow rad="101600">
                  <a:schemeClr val="accent2">
                    <a:satMod val="175000"/>
                    <a:alpha val="40000"/>
                  </a:schemeClr>
                </a:glow>
              </a:effectLst>
            </a:endParaRPr>
          </a:p>
        </p:txBody>
      </p:sp>
      <p:sp>
        <p:nvSpPr>
          <p:cNvPr id="14" name="Text Box 31"/>
          <p:cNvSpPr txBox="1">
            <a:spLocks noChangeArrowheads="1"/>
          </p:cNvSpPr>
          <p:nvPr/>
        </p:nvSpPr>
        <p:spPr bwMode="auto">
          <a:xfrm>
            <a:off x="6732240" y="3356992"/>
            <a:ext cx="2159000" cy="461665"/>
          </a:xfrm>
          <a:prstGeom prst="rect">
            <a:avLst/>
          </a:prstGeom>
          <a:noFill/>
          <a:ln w="9525">
            <a:noFill/>
            <a:miter lim="800000"/>
            <a:headEnd/>
            <a:tailEnd/>
          </a:ln>
          <a:effectLst/>
        </p:spPr>
        <p:txBody>
          <a:bodyPr>
            <a:spAutoFit/>
          </a:bodyPr>
          <a:lstStyle/>
          <a:p>
            <a:pPr>
              <a:spcBef>
                <a:spcPct val="50000"/>
              </a:spcBef>
            </a:pPr>
            <a:r>
              <a:rPr lang="it-IT" sz="1200" b="1" dirty="0"/>
              <a:t>2</a:t>
            </a:r>
            <a:r>
              <a:rPr lang="it-IT" sz="1200" dirty="0"/>
              <a:t> </a:t>
            </a:r>
            <a:r>
              <a:rPr lang="it-IT" sz="1200" dirty="0" smtClean="0"/>
              <a:t>Trasmissione Dati al Certificatore</a:t>
            </a:r>
            <a:endParaRPr lang="it-IT" sz="1200" dirty="0"/>
          </a:p>
        </p:txBody>
      </p:sp>
      <p:sp>
        <p:nvSpPr>
          <p:cNvPr id="15" name="Text Box 37"/>
          <p:cNvSpPr txBox="1">
            <a:spLocks noChangeArrowheads="1"/>
          </p:cNvSpPr>
          <p:nvPr/>
        </p:nvSpPr>
        <p:spPr bwMode="auto">
          <a:xfrm>
            <a:off x="3563888" y="5445224"/>
            <a:ext cx="1080121" cy="830997"/>
          </a:xfrm>
          <a:prstGeom prst="rect">
            <a:avLst/>
          </a:prstGeom>
          <a:noFill/>
          <a:ln w="9525">
            <a:noFill/>
            <a:miter lim="800000"/>
            <a:headEnd/>
            <a:tailEnd/>
          </a:ln>
          <a:effectLst/>
        </p:spPr>
        <p:txBody>
          <a:bodyPr wrap="square">
            <a:spAutoFit/>
          </a:bodyPr>
          <a:lstStyle/>
          <a:p>
            <a:pPr algn="ctr">
              <a:spcBef>
                <a:spcPct val="50000"/>
              </a:spcBef>
            </a:pPr>
            <a:r>
              <a:rPr lang="it-IT" sz="1200" b="1" dirty="0"/>
              <a:t>3</a:t>
            </a:r>
            <a:r>
              <a:rPr lang="it-IT" sz="1200" dirty="0"/>
              <a:t> </a:t>
            </a:r>
            <a:r>
              <a:rPr lang="it-IT" sz="1200" dirty="0" smtClean="0"/>
              <a:t>Produzione Smart Card con il relativo Kit</a:t>
            </a:r>
            <a:endParaRPr lang="it-IT" sz="1200" dirty="0"/>
          </a:p>
        </p:txBody>
      </p:sp>
      <p:sp>
        <p:nvSpPr>
          <p:cNvPr id="16" name="Line 38"/>
          <p:cNvSpPr>
            <a:spLocks noChangeShapeType="1"/>
          </p:cNvSpPr>
          <p:nvPr/>
        </p:nvSpPr>
        <p:spPr bwMode="auto">
          <a:xfrm flipH="1" flipV="1">
            <a:off x="4788024" y="5013176"/>
            <a:ext cx="648072" cy="1389"/>
          </a:xfrm>
          <a:prstGeom prst="line">
            <a:avLst/>
          </a:prstGeom>
          <a:noFill/>
          <a:ln w="9525">
            <a:solidFill>
              <a:schemeClr val="tx1"/>
            </a:solidFill>
            <a:round/>
            <a:headEnd/>
            <a:tailEnd type="triangle" w="med" len="med"/>
          </a:ln>
          <a:effectLst/>
        </p:spPr>
        <p:txBody>
          <a:bodyPr/>
          <a:lstStyle/>
          <a:p>
            <a:endParaRPr lang="it-IT"/>
          </a:p>
        </p:txBody>
      </p:sp>
      <p:sp>
        <p:nvSpPr>
          <p:cNvPr id="17" name="Line 39"/>
          <p:cNvSpPr>
            <a:spLocks noChangeShapeType="1"/>
          </p:cNvSpPr>
          <p:nvPr/>
        </p:nvSpPr>
        <p:spPr bwMode="auto">
          <a:xfrm flipH="1" flipV="1">
            <a:off x="1907704" y="4941168"/>
            <a:ext cx="1728192" cy="0"/>
          </a:xfrm>
          <a:prstGeom prst="line">
            <a:avLst/>
          </a:prstGeom>
          <a:noFill/>
          <a:ln w="9525">
            <a:solidFill>
              <a:schemeClr val="tx1"/>
            </a:solidFill>
            <a:round/>
            <a:headEnd/>
            <a:tailEnd type="triangle" w="med" len="med"/>
          </a:ln>
          <a:effectLst/>
        </p:spPr>
        <p:txBody>
          <a:bodyPr/>
          <a:lstStyle/>
          <a:p>
            <a:endParaRPr lang="it-IT"/>
          </a:p>
        </p:txBody>
      </p:sp>
      <p:sp>
        <p:nvSpPr>
          <p:cNvPr id="18" name="Line 40"/>
          <p:cNvSpPr>
            <a:spLocks noChangeShapeType="1"/>
          </p:cNvSpPr>
          <p:nvPr/>
        </p:nvSpPr>
        <p:spPr bwMode="auto">
          <a:xfrm>
            <a:off x="6588224" y="3356992"/>
            <a:ext cx="0" cy="1080120"/>
          </a:xfrm>
          <a:prstGeom prst="line">
            <a:avLst/>
          </a:prstGeom>
          <a:noFill/>
          <a:ln w="9525">
            <a:solidFill>
              <a:schemeClr val="tx1"/>
            </a:solidFill>
            <a:round/>
            <a:headEnd/>
            <a:tailEnd type="triangle" w="med" len="med"/>
          </a:ln>
          <a:effectLst/>
        </p:spPr>
        <p:txBody>
          <a:bodyPr/>
          <a:lstStyle/>
          <a:p>
            <a:endParaRPr lang="it-IT"/>
          </a:p>
        </p:txBody>
      </p:sp>
      <p:pic>
        <p:nvPicPr>
          <p:cNvPr id="22" name="Picture 48" descr="coppia_chiavi_3"/>
          <p:cNvPicPr>
            <a:picLocks noChangeAspect="1" noChangeArrowheads="1"/>
          </p:cNvPicPr>
          <p:nvPr/>
        </p:nvPicPr>
        <p:blipFill>
          <a:blip r:embed="rId7" cstate="print"/>
          <a:srcRect/>
          <a:stretch>
            <a:fillRect/>
          </a:stretch>
        </p:blipFill>
        <p:spPr bwMode="auto">
          <a:xfrm>
            <a:off x="4644008" y="5085184"/>
            <a:ext cx="528637" cy="428625"/>
          </a:xfrm>
          <a:prstGeom prst="rect">
            <a:avLst/>
          </a:prstGeom>
          <a:noFill/>
        </p:spPr>
      </p:pic>
      <p:sp>
        <p:nvSpPr>
          <p:cNvPr id="23" name="Text Box 59"/>
          <p:cNvSpPr txBox="1">
            <a:spLocks noChangeArrowheads="1"/>
          </p:cNvSpPr>
          <p:nvPr/>
        </p:nvSpPr>
        <p:spPr bwMode="auto">
          <a:xfrm>
            <a:off x="1082675" y="3271838"/>
            <a:ext cx="863600" cy="274637"/>
          </a:xfrm>
          <a:prstGeom prst="rect">
            <a:avLst/>
          </a:prstGeom>
          <a:noFill/>
          <a:ln w="9525">
            <a:noFill/>
            <a:miter lim="800000"/>
            <a:headEnd/>
            <a:tailEnd/>
          </a:ln>
          <a:effectLst/>
        </p:spPr>
        <p:txBody>
          <a:bodyPr>
            <a:spAutoFit/>
          </a:bodyPr>
          <a:lstStyle/>
          <a:p>
            <a:pPr>
              <a:spcBef>
                <a:spcPct val="50000"/>
              </a:spcBef>
            </a:pPr>
            <a:r>
              <a:rPr lang="it-IT" sz="1200" b="1" dirty="0" smtClean="0"/>
              <a:t>Iscritto </a:t>
            </a:r>
            <a:endParaRPr lang="it-IT" sz="1200" dirty="0"/>
          </a:p>
        </p:txBody>
      </p:sp>
      <p:pic>
        <p:nvPicPr>
          <p:cNvPr id="16387" name="Picture 3"/>
          <p:cNvPicPr>
            <a:picLocks noChangeAspect="1" noChangeArrowheads="1"/>
          </p:cNvPicPr>
          <p:nvPr/>
        </p:nvPicPr>
        <p:blipFill>
          <a:blip r:embed="rId8" cstate="print"/>
          <a:srcRect/>
          <a:stretch>
            <a:fillRect/>
          </a:stretch>
        </p:blipFill>
        <p:spPr bwMode="auto">
          <a:xfrm>
            <a:off x="3635896" y="4725144"/>
            <a:ext cx="921191" cy="606376"/>
          </a:xfrm>
          <a:prstGeom prst="rect">
            <a:avLst/>
          </a:prstGeom>
          <a:noFill/>
          <a:ln w="9525" cap="flat" cmpd="sng">
            <a:noFill/>
            <a:prstDash val="solid"/>
            <a:miter lim="800000"/>
            <a:headEnd/>
            <a:tailEnd/>
          </a:ln>
        </p:spPr>
      </p:pic>
      <p:sp>
        <p:nvSpPr>
          <p:cNvPr id="26" name="Text Box 23"/>
          <p:cNvSpPr txBox="1">
            <a:spLocks noChangeArrowheads="1"/>
          </p:cNvSpPr>
          <p:nvPr/>
        </p:nvSpPr>
        <p:spPr bwMode="auto">
          <a:xfrm>
            <a:off x="5364088" y="2204864"/>
            <a:ext cx="1872208" cy="10926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isometricOffAxis1Right"/>
              <a:lightRig rig="threePt" dir="t"/>
            </a:scene3d>
          </a:bodyPr>
          <a:lstStyle/>
          <a:p>
            <a:pPr algn="ctr">
              <a:spcBef>
                <a:spcPct val="50000"/>
              </a:spcBef>
            </a:pPr>
            <a:endParaRPr lang="it-IT" sz="800" b="1" dirty="0">
              <a:effectLst>
                <a:glow rad="101600">
                  <a:schemeClr val="accent2">
                    <a:satMod val="175000"/>
                    <a:alpha val="40000"/>
                  </a:schemeClr>
                </a:glow>
              </a:effectLst>
            </a:endParaRPr>
          </a:p>
          <a:p>
            <a:pPr algn="ctr">
              <a:spcBef>
                <a:spcPct val="50000"/>
              </a:spcBef>
            </a:pPr>
            <a:r>
              <a:rPr lang="it-IT" b="1" dirty="0" smtClean="0">
                <a:effectLst>
                  <a:glow rad="101600">
                    <a:schemeClr val="accent2">
                      <a:satMod val="175000"/>
                      <a:alpha val="40000"/>
                    </a:schemeClr>
                  </a:glow>
                </a:effectLst>
              </a:rPr>
              <a:t>Consiglio dell’Ordine</a:t>
            </a:r>
            <a:endParaRPr lang="it-IT" b="1" dirty="0">
              <a:effectLst>
                <a:glow rad="101600">
                  <a:schemeClr val="accent2">
                    <a:satMod val="175000"/>
                    <a:alpha val="40000"/>
                  </a:schemeClr>
                </a:glow>
              </a:effectLst>
            </a:endParaRPr>
          </a:p>
          <a:p>
            <a:pPr algn="ctr">
              <a:spcBef>
                <a:spcPct val="50000"/>
              </a:spcBef>
            </a:pPr>
            <a:endParaRPr lang="it-IT" sz="800" b="1" dirty="0">
              <a:effectLst>
                <a:glow rad="101600">
                  <a:schemeClr val="accent2">
                    <a:satMod val="175000"/>
                    <a:alpha val="40000"/>
                  </a:schemeClr>
                </a:glow>
              </a:effectLst>
            </a:endParaRPr>
          </a:p>
        </p:txBody>
      </p:sp>
      <p:sp>
        <p:nvSpPr>
          <p:cNvPr id="27" name="Text Box 23"/>
          <p:cNvSpPr txBox="1">
            <a:spLocks noChangeArrowheads="1"/>
          </p:cNvSpPr>
          <p:nvPr/>
        </p:nvSpPr>
        <p:spPr bwMode="auto">
          <a:xfrm>
            <a:off x="755576" y="4725144"/>
            <a:ext cx="1080120" cy="81560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scene3d>
              <a:camera prst="isometricOffAxis1Right"/>
              <a:lightRig rig="threePt" dir="t"/>
            </a:scene3d>
          </a:bodyPr>
          <a:lstStyle/>
          <a:p>
            <a:pPr algn="ctr">
              <a:spcBef>
                <a:spcPct val="50000"/>
              </a:spcBef>
            </a:pPr>
            <a:endParaRPr lang="it-IT" sz="800" b="1" dirty="0">
              <a:effectLst>
                <a:glow rad="101600">
                  <a:schemeClr val="accent2">
                    <a:satMod val="175000"/>
                    <a:alpha val="40000"/>
                  </a:schemeClr>
                </a:glow>
              </a:effectLst>
            </a:endParaRPr>
          </a:p>
          <a:p>
            <a:pPr algn="ctr">
              <a:spcBef>
                <a:spcPct val="50000"/>
              </a:spcBef>
            </a:pPr>
            <a:r>
              <a:rPr lang="it-IT" b="1" dirty="0" smtClean="0">
                <a:effectLst>
                  <a:glow rad="101600">
                    <a:schemeClr val="accent2">
                      <a:satMod val="175000"/>
                      <a:alpha val="40000"/>
                    </a:schemeClr>
                  </a:glow>
                </a:effectLst>
              </a:rPr>
              <a:t>CONAF</a:t>
            </a:r>
            <a:endParaRPr lang="it-IT" b="1" dirty="0">
              <a:effectLst>
                <a:glow rad="101600">
                  <a:schemeClr val="accent2">
                    <a:satMod val="175000"/>
                    <a:alpha val="40000"/>
                  </a:schemeClr>
                </a:glow>
              </a:effectLst>
            </a:endParaRPr>
          </a:p>
          <a:p>
            <a:pPr algn="ctr">
              <a:spcBef>
                <a:spcPct val="50000"/>
              </a:spcBef>
            </a:pPr>
            <a:endParaRPr lang="it-IT" sz="800" b="1" dirty="0">
              <a:effectLst>
                <a:glow rad="101600">
                  <a:schemeClr val="accent2">
                    <a:satMod val="175000"/>
                    <a:alpha val="40000"/>
                  </a:schemeClr>
                </a:glow>
              </a:effectLst>
            </a:endParaRPr>
          </a:p>
        </p:txBody>
      </p:sp>
      <p:sp>
        <p:nvSpPr>
          <p:cNvPr id="28" name="Text Box 31"/>
          <p:cNvSpPr txBox="1">
            <a:spLocks noChangeArrowheads="1"/>
          </p:cNvSpPr>
          <p:nvPr/>
        </p:nvSpPr>
        <p:spPr bwMode="auto">
          <a:xfrm>
            <a:off x="1835696" y="5085184"/>
            <a:ext cx="1512168" cy="461665"/>
          </a:xfrm>
          <a:prstGeom prst="rect">
            <a:avLst/>
          </a:prstGeom>
          <a:noFill/>
          <a:ln w="9525">
            <a:noFill/>
            <a:miter lim="800000"/>
            <a:headEnd/>
            <a:tailEnd/>
          </a:ln>
          <a:effectLst/>
        </p:spPr>
        <p:txBody>
          <a:bodyPr wrap="square">
            <a:spAutoFit/>
          </a:bodyPr>
          <a:lstStyle/>
          <a:p>
            <a:pPr algn="ctr">
              <a:spcBef>
                <a:spcPct val="50000"/>
              </a:spcBef>
            </a:pPr>
            <a:r>
              <a:rPr lang="it-IT" sz="1200" b="1" dirty="0"/>
              <a:t>4</a:t>
            </a:r>
            <a:r>
              <a:rPr lang="it-IT" sz="1200" dirty="0" smtClean="0"/>
              <a:t> Trasmissione Kit al CONAF – VERIFICA</a:t>
            </a:r>
          </a:p>
        </p:txBody>
      </p:sp>
      <p:sp>
        <p:nvSpPr>
          <p:cNvPr id="29" name="Line 39"/>
          <p:cNvSpPr>
            <a:spLocks noChangeShapeType="1"/>
          </p:cNvSpPr>
          <p:nvPr/>
        </p:nvSpPr>
        <p:spPr bwMode="auto">
          <a:xfrm flipV="1">
            <a:off x="1691680" y="3212976"/>
            <a:ext cx="3672408" cy="1512168"/>
          </a:xfrm>
          <a:prstGeom prst="line">
            <a:avLst/>
          </a:prstGeom>
          <a:noFill/>
          <a:ln w="9525">
            <a:solidFill>
              <a:schemeClr val="tx1"/>
            </a:solidFill>
            <a:round/>
            <a:headEnd/>
            <a:tailEnd type="triangle" w="med" len="med"/>
          </a:ln>
          <a:effectLst/>
        </p:spPr>
        <p:txBody>
          <a:bodyPr/>
          <a:lstStyle/>
          <a:p>
            <a:endParaRPr lang="it-IT"/>
          </a:p>
        </p:txBody>
      </p:sp>
      <p:sp>
        <p:nvSpPr>
          <p:cNvPr id="30" name="Text Box 31"/>
          <p:cNvSpPr txBox="1">
            <a:spLocks noChangeArrowheads="1"/>
          </p:cNvSpPr>
          <p:nvPr/>
        </p:nvSpPr>
        <p:spPr bwMode="auto">
          <a:xfrm rot="20212399">
            <a:off x="1614603" y="3772423"/>
            <a:ext cx="3272107" cy="276999"/>
          </a:xfrm>
          <a:prstGeom prst="rect">
            <a:avLst/>
          </a:prstGeom>
          <a:noFill/>
          <a:ln w="9525">
            <a:noFill/>
            <a:miter lim="800000"/>
            <a:headEnd/>
            <a:tailEnd/>
          </a:ln>
          <a:effectLst/>
        </p:spPr>
        <p:txBody>
          <a:bodyPr wrap="square">
            <a:spAutoFit/>
          </a:bodyPr>
          <a:lstStyle/>
          <a:p>
            <a:pPr algn="ctr">
              <a:spcBef>
                <a:spcPct val="50000"/>
              </a:spcBef>
            </a:pPr>
            <a:r>
              <a:rPr lang="it-IT" sz="1200" b="1" dirty="0"/>
              <a:t>4</a:t>
            </a:r>
            <a:r>
              <a:rPr lang="it-IT" sz="1200" dirty="0" smtClean="0"/>
              <a:t> Trasmissione Kit Al CONSIGLIO DELL’ORDINE</a:t>
            </a:r>
          </a:p>
        </p:txBody>
      </p:sp>
      <p:pic>
        <p:nvPicPr>
          <p:cNvPr id="31"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4687" y="2204864"/>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17414"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37" descr="portatile"/>
          <p:cNvPicPr>
            <a:picLocks noChangeAspect="1" noChangeArrowheads="1"/>
          </p:cNvPicPr>
          <p:nvPr/>
        </p:nvPicPr>
        <p:blipFill>
          <a:blip r:embed="rId7" cstate="print"/>
          <a:srcRect/>
          <a:stretch>
            <a:fillRect/>
          </a:stretch>
        </p:blipFill>
        <p:spPr bwMode="auto">
          <a:xfrm>
            <a:off x="3348038" y="2997200"/>
            <a:ext cx="1216025" cy="917575"/>
          </a:xfrm>
          <a:prstGeom prst="rect">
            <a:avLst/>
          </a:prstGeom>
          <a:noFill/>
        </p:spPr>
      </p:pic>
      <p:graphicFrame>
        <p:nvGraphicFramePr>
          <p:cNvPr id="25" name="Diagramma 24"/>
          <p:cNvGraphicFramePr/>
          <p:nvPr/>
        </p:nvGraphicFramePr>
        <p:xfrm>
          <a:off x="611188" y="1484313"/>
          <a:ext cx="5040312" cy="427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 Box 15"/>
          <p:cNvSpPr txBox="1">
            <a:spLocks noChangeArrowheads="1"/>
          </p:cNvSpPr>
          <p:nvPr/>
        </p:nvSpPr>
        <p:spPr bwMode="auto">
          <a:xfrm>
            <a:off x="4627563" y="3476625"/>
            <a:ext cx="1600200" cy="457200"/>
          </a:xfrm>
          <a:prstGeom prst="rect">
            <a:avLst/>
          </a:prstGeom>
          <a:noFill/>
          <a:ln w="9525">
            <a:noFill/>
            <a:miter lim="800000"/>
            <a:headEnd/>
            <a:tailEnd/>
          </a:ln>
          <a:effectLst/>
        </p:spPr>
        <p:txBody>
          <a:bodyPr>
            <a:spAutoFit/>
          </a:bodyPr>
          <a:lstStyle/>
          <a:p>
            <a:pPr algn="ctr">
              <a:spcBef>
                <a:spcPct val="50000"/>
              </a:spcBef>
            </a:pPr>
            <a:r>
              <a:rPr lang="it-IT" sz="1200" b="1" dirty="0"/>
              <a:t>3</a:t>
            </a:r>
            <a:r>
              <a:rPr lang="it-IT" sz="1200" dirty="0"/>
              <a:t> Salvataggio del file </a:t>
            </a:r>
            <a:r>
              <a:rPr lang="it-IT" sz="1200" dirty="0" smtClean="0"/>
              <a:t>firmato e timbrato</a:t>
            </a:r>
            <a:endParaRPr lang="it-IT" sz="1200" dirty="0"/>
          </a:p>
        </p:txBody>
      </p:sp>
      <p:grpSp>
        <p:nvGrpSpPr>
          <p:cNvPr id="10" name="Group 28"/>
          <p:cNvGrpSpPr>
            <a:grpSpLocks/>
          </p:cNvGrpSpPr>
          <p:nvPr/>
        </p:nvGrpSpPr>
        <p:grpSpPr bwMode="auto">
          <a:xfrm rot="960000">
            <a:off x="1735138" y="4221163"/>
            <a:ext cx="2116137" cy="296862"/>
            <a:chOff x="839" y="3475"/>
            <a:chExt cx="1333" cy="187"/>
          </a:xfrm>
        </p:grpSpPr>
        <p:sp>
          <p:nvSpPr>
            <p:cNvPr id="11" name="Text Box 8"/>
            <p:cNvSpPr txBox="1">
              <a:spLocks noChangeArrowheads="1"/>
            </p:cNvSpPr>
            <p:nvPr/>
          </p:nvSpPr>
          <p:spPr bwMode="auto">
            <a:xfrm>
              <a:off x="902" y="3489"/>
              <a:ext cx="1270" cy="173"/>
            </a:xfrm>
            <a:prstGeom prst="rect">
              <a:avLst/>
            </a:prstGeom>
            <a:noFill/>
            <a:ln w="9525">
              <a:noFill/>
              <a:miter lim="800000"/>
              <a:headEnd/>
              <a:tailEnd/>
            </a:ln>
            <a:effectLst/>
          </p:spPr>
          <p:txBody>
            <a:bodyPr>
              <a:spAutoFit/>
            </a:bodyPr>
            <a:lstStyle/>
            <a:p>
              <a:pPr>
                <a:spcBef>
                  <a:spcPct val="50000"/>
                </a:spcBef>
              </a:pPr>
              <a:r>
                <a:rPr lang="it-IT" sz="1200" b="1"/>
                <a:t>2</a:t>
              </a:r>
              <a:r>
                <a:rPr lang="it-IT" sz="1200"/>
                <a:t> Inserimento del PIN</a:t>
              </a:r>
            </a:p>
          </p:txBody>
        </p:sp>
        <p:sp>
          <p:nvSpPr>
            <p:cNvPr id="12" name="Line 27"/>
            <p:cNvSpPr>
              <a:spLocks noChangeShapeType="1"/>
            </p:cNvSpPr>
            <p:nvPr/>
          </p:nvSpPr>
          <p:spPr bwMode="auto">
            <a:xfrm>
              <a:off x="839" y="3475"/>
              <a:ext cx="1225" cy="0"/>
            </a:xfrm>
            <a:prstGeom prst="line">
              <a:avLst/>
            </a:prstGeom>
            <a:noFill/>
            <a:ln w="9525">
              <a:solidFill>
                <a:schemeClr val="tx1"/>
              </a:solidFill>
              <a:round/>
              <a:headEnd/>
              <a:tailEnd type="triangle" w="med" len="med"/>
            </a:ln>
            <a:effectLst/>
          </p:spPr>
          <p:txBody>
            <a:bodyPr/>
            <a:lstStyle/>
            <a:p>
              <a:endParaRPr lang="it-IT"/>
            </a:p>
          </p:txBody>
        </p:sp>
      </p:grpSp>
      <p:sp>
        <p:nvSpPr>
          <p:cNvPr id="13" name="Line 29"/>
          <p:cNvSpPr>
            <a:spLocks noChangeShapeType="1"/>
          </p:cNvSpPr>
          <p:nvPr/>
        </p:nvSpPr>
        <p:spPr bwMode="auto">
          <a:xfrm>
            <a:off x="4714875" y="3476625"/>
            <a:ext cx="1512888" cy="0"/>
          </a:xfrm>
          <a:prstGeom prst="line">
            <a:avLst/>
          </a:prstGeom>
          <a:noFill/>
          <a:ln w="9525">
            <a:solidFill>
              <a:schemeClr val="tx1"/>
            </a:solidFill>
            <a:round/>
            <a:headEnd/>
            <a:tailEnd type="triangle" w="med" len="med"/>
          </a:ln>
          <a:effectLst/>
        </p:spPr>
        <p:txBody>
          <a:bodyPr/>
          <a:lstStyle/>
          <a:p>
            <a:endParaRPr lang="it-IT"/>
          </a:p>
        </p:txBody>
      </p:sp>
      <p:pic>
        <p:nvPicPr>
          <p:cNvPr id="14" name="Picture 34"/>
          <p:cNvPicPr>
            <a:picLocks noChangeAspect="1" noChangeArrowheads="1"/>
          </p:cNvPicPr>
          <p:nvPr/>
        </p:nvPicPr>
        <p:blipFill>
          <a:blip r:embed="rId13" cstate="print"/>
          <a:srcRect/>
          <a:stretch>
            <a:fillRect/>
          </a:stretch>
        </p:blipFill>
        <p:spPr bwMode="auto">
          <a:xfrm>
            <a:off x="1546225" y="3198813"/>
            <a:ext cx="609600" cy="781050"/>
          </a:xfrm>
          <a:prstGeom prst="rect">
            <a:avLst/>
          </a:prstGeom>
          <a:noFill/>
        </p:spPr>
      </p:pic>
      <p:sp>
        <p:nvSpPr>
          <p:cNvPr id="15" name="Line 35"/>
          <p:cNvSpPr>
            <a:spLocks noChangeShapeType="1"/>
          </p:cNvSpPr>
          <p:nvPr/>
        </p:nvSpPr>
        <p:spPr bwMode="auto">
          <a:xfrm>
            <a:off x="2265363" y="3548063"/>
            <a:ext cx="1154112" cy="0"/>
          </a:xfrm>
          <a:prstGeom prst="line">
            <a:avLst/>
          </a:prstGeom>
          <a:noFill/>
          <a:ln w="9525">
            <a:solidFill>
              <a:schemeClr val="tx1"/>
            </a:solidFill>
            <a:round/>
            <a:headEnd/>
            <a:tailEnd type="triangle" w="med" len="med"/>
          </a:ln>
          <a:effectLst/>
        </p:spPr>
        <p:txBody>
          <a:bodyPr/>
          <a:lstStyle/>
          <a:p>
            <a:endParaRPr lang="it-IT"/>
          </a:p>
        </p:txBody>
      </p:sp>
      <p:sp>
        <p:nvSpPr>
          <p:cNvPr id="16" name="Text Box 36"/>
          <p:cNvSpPr txBox="1">
            <a:spLocks noChangeArrowheads="1"/>
          </p:cNvSpPr>
          <p:nvPr/>
        </p:nvSpPr>
        <p:spPr bwMode="auto">
          <a:xfrm>
            <a:off x="2122488" y="2900363"/>
            <a:ext cx="1368425" cy="646331"/>
          </a:xfrm>
          <a:prstGeom prst="rect">
            <a:avLst/>
          </a:prstGeom>
          <a:noFill/>
          <a:ln w="9525">
            <a:noFill/>
            <a:miter lim="800000"/>
            <a:headEnd/>
            <a:tailEnd/>
          </a:ln>
          <a:effectLst/>
        </p:spPr>
        <p:txBody>
          <a:bodyPr>
            <a:spAutoFit/>
          </a:bodyPr>
          <a:lstStyle/>
          <a:p>
            <a:pPr algn="ctr">
              <a:spcBef>
                <a:spcPct val="50000"/>
              </a:spcBef>
            </a:pPr>
            <a:r>
              <a:rPr lang="it-IT" sz="1200" b="1" dirty="0"/>
              <a:t>1</a:t>
            </a:r>
            <a:r>
              <a:rPr lang="it-IT" sz="1200" dirty="0"/>
              <a:t> Sottomissione del documento per la </a:t>
            </a:r>
            <a:r>
              <a:rPr lang="it-IT" sz="1200" dirty="0" smtClean="0"/>
              <a:t>firma e timbro</a:t>
            </a:r>
            <a:endParaRPr lang="it-IT" sz="1200" b="1" dirty="0"/>
          </a:p>
        </p:txBody>
      </p:sp>
      <p:sp>
        <p:nvSpPr>
          <p:cNvPr id="17" name="Text Box 39"/>
          <p:cNvSpPr txBox="1">
            <a:spLocks noChangeArrowheads="1"/>
          </p:cNvSpPr>
          <p:nvPr/>
        </p:nvSpPr>
        <p:spPr bwMode="auto">
          <a:xfrm>
            <a:off x="3924300" y="3860800"/>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grpSp>
        <p:nvGrpSpPr>
          <p:cNvPr id="18" name="Group 44"/>
          <p:cNvGrpSpPr>
            <a:grpSpLocks/>
          </p:cNvGrpSpPr>
          <p:nvPr/>
        </p:nvGrpSpPr>
        <p:grpSpPr bwMode="auto">
          <a:xfrm>
            <a:off x="6011863" y="2198688"/>
            <a:ext cx="2305050" cy="2801938"/>
            <a:chOff x="3787" y="1385"/>
            <a:chExt cx="1452" cy="1765"/>
          </a:xfrm>
        </p:grpSpPr>
        <p:sp>
          <p:nvSpPr>
            <p:cNvPr id="19" name="Text Box 22"/>
            <p:cNvSpPr txBox="1">
              <a:spLocks noChangeArrowheads="1"/>
            </p:cNvSpPr>
            <p:nvPr/>
          </p:nvSpPr>
          <p:spPr bwMode="auto">
            <a:xfrm>
              <a:off x="3787" y="2976"/>
              <a:ext cx="1452" cy="174"/>
            </a:xfrm>
            <a:prstGeom prst="rect">
              <a:avLst/>
            </a:prstGeom>
            <a:noFill/>
            <a:ln w="9525">
              <a:noFill/>
              <a:miter lim="800000"/>
              <a:headEnd/>
              <a:tailEnd/>
            </a:ln>
            <a:effectLst/>
          </p:spPr>
          <p:txBody>
            <a:bodyPr>
              <a:spAutoFit/>
            </a:bodyPr>
            <a:lstStyle/>
            <a:p>
              <a:pPr algn="ctr">
                <a:spcBef>
                  <a:spcPct val="50000"/>
                </a:spcBef>
              </a:pPr>
              <a:endParaRPr lang="it-IT" sz="1200" b="1" dirty="0"/>
            </a:p>
          </p:txBody>
        </p:sp>
        <p:pic>
          <p:nvPicPr>
            <p:cNvPr id="20" name="Picture 40" descr="Copia di file_firmato_pdf"/>
            <p:cNvPicPr>
              <a:picLocks noChangeAspect="1" noChangeArrowheads="1"/>
            </p:cNvPicPr>
            <p:nvPr/>
          </p:nvPicPr>
          <p:blipFill>
            <a:blip r:embed="rId14" cstate="print"/>
            <a:srcRect/>
            <a:stretch>
              <a:fillRect/>
            </a:stretch>
          </p:blipFill>
          <p:spPr bwMode="auto">
            <a:xfrm>
              <a:off x="4059" y="1385"/>
              <a:ext cx="892" cy="15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
        <p:nvSpPr>
          <p:cNvPr id="21" name="Text Box 42"/>
          <p:cNvSpPr txBox="1">
            <a:spLocks noChangeArrowheads="1"/>
          </p:cNvSpPr>
          <p:nvPr/>
        </p:nvSpPr>
        <p:spPr bwMode="auto">
          <a:xfrm>
            <a:off x="755650" y="4005263"/>
            <a:ext cx="863600" cy="274637"/>
          </a:xfrm>
          <a:prstGeom prst="rect">
            <a:avLst/>
          </a:prstGeom>
          <a:noFill/>
          <a:ln w="9525">
            <a:noFill/>
            <a:miter lim="800000"/>
            <a:headEnd/>
            <a:tailEnd/>
          </a:ln>
          <a:effectLst/>
        </p:spPr>
        <p:txBody>
          <a:bodyPr>
            <a:spAutoFit/>
          </a:bodyPr>
          <a:lstStyle/>
          <a:p>
            <a:pPr>
              <a:spcBef>
                <a:spcPct val="50000"/>
              </a:spcBef>
            </a:pPr>
            <a:r>
              <a:rPr lang="it-IT" sz="1200" b="1"/>
              <a:t>Titolare</a:t>
            </a:r>
            <a:endParaRPr lang="it-IT" sz="1200"/>
          </a:p>
        </p:txBody>
      </p:sp>
      <p:pic>
        <p:nvPicPr>
          <p:cNvPr id="24" name="Picture 3"/>
          <p:cNvPicPr>
            <a:picLocks noChangeAspect="1" noChangeArrowheads="1"/>
          </p:cNvPicPr>
          <p:nvPr/>
        </p:nvPicPr>
        <p:blipFill>
          <a:blip r:embed="rId15" cstate="print"/>
          <a:srcRect/>
          <a:stretch>
            <a:fillRect/>
          </a:stretch>
        </p:blipFill>
        <p:spPr bwMode="auto">
          <a:xfrm>
            <a:off x="3851920" y="4221088"/>
            <a:ext cx="921191" cy="606376"/>
          </a:xfrm>
          <a:prstGeom prst="rect">
            <a:avLst/>
          </a:prstGeom>
          <a:noFill/>
          <a:ln w="9525" cap="flat" cmpd="sng">
            <a:noFill/>
            <a:prstDash val="solid"/>
            <a:miter lim="800000"/>
            <a:headEnd/>
            <a:tailEnd/>
          </a:ln>
        </p:spPr>
      </p:pic>
      <p:pic>
        <p:nvPicPr>
          <p:cNvPr id="26"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7689" y="3141019"/>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25612"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descr="portatile"/>
          <p:cNvPicPr>
            <a:picLocks noChangeAspect="1" noChangeArrowheads="1"/>
          </p:cNvPicPr>
          <p:nvPr/>
        </p:nvPicPr>
        <p:blipFill>
          <a:blip r:embed="rId7" cstate="print"/>
          <a:srcRect/>
          <a:stretch>
            <a:fillRect/>
          </a:stretch>
        </p:blipFill>
        <p:spPr bwMode="auto">
          <a:xfrm>
            <a:off x="3201988" y="3286125"/>
            <a:ext cx="1216025" cy="917575"/>
          </a:xfrm>
          <a:prstGeom prst="rect">
            <a:avLst/>
          </a:prstGeom>
          <a:noFill/>
        </p:spPr>
      </p:pic>
      <p:graphicFrame>
        <p:nvGraphicFramePr>
          <p:cNvPr id="25" name="Diagramma 24"/>
          <p:cNvGraphicFramePr/>
          <p:nvPr/>
        </p:nvGraphicFramePr>
        <p:xfrm>
          <a:off x="611188" y="1484313"/>
          <a:ext cx="6048375" cy="427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Line 11"/>
          <p:cNvSpPr>
            <a:spLocks noChangeShapeType="1"/>
          </p:cNvSpPr>
          <p:nvPr/>
        </p:nvSpPr>
        <p:spPr bwMode="auto">
          <a:xfrm>
            <a:off x="2120900" y="3683000"/>
            <a:ext cx="1154113" cy="0"/>
          </a:xfrm>
          <a:prstGeom prst="line">
            <a:avLst/>
          </a:prstGeom>
          <a:noFill/>
          <a:ln w="9525">
            <a:solidFill>
              <a:schemeClr val="tx1"/>
            </a:solidFill>
            <a:round/>
            <a:headEnd/>
            <a:tailEnd type="triangle" w="med" len="med"/>
          </a:ln>
          <a:effectLst/>
        </p:spPr>
        <p:txBody>
          <a:bodyPr/>
          <a:lstStyle/>
          <a:p>
            <a:endParaRPr lang="it-IT"/>
          </a:p>
        </p:txBody>
      </p:sp>
      <p:sp>
        <p:nvSpPr>
          <p:cNvPr id="10" name="Text Box 12"/>
          <p:cNvSpPr txBox="1">
            <a:spLocks noChangeArrowheads="1"/>
          </p:cNvSpPr>
          <p:nvPr/>
        </p:nvSpPr>
        <p:spPr bwMode="auto">
          <a:xfrm>
            <a:off x="1978025" y="2997200"/>
            <a:ext cx="1368425" cy="639763"/>
          </a:xfrm>
          <a:prstGeom prst="rect">
            <a:avLst/>
          </a:prstGeom>
          <a:noFill/>
          <a:ln w="9525">
            <a:noFill/>
            <a:miter lim="800000"/>
            <a:headEnd/>
            <a:tailEnd/>
          </a:ln>
          <a:effectLst/>
        </p:spPr>
        <p:txBody>
          <a:bodyPr>
            <a:spAutoFit/>
          </a:bodyPr>
          <a:lstStyle/>
          <a:p>
            <a:pPr algn="ctr">
              <a:spcBef>
                <a:spcPct val="50000"/>
              </a:spcBef>
            </a:pPr>
            <a:r>
              <a:rPr lang="it-IT" sz="1200" b="1"/>
              <a:t>1</a:t>
            </a:r>
            <a:r>
              <a:rPr lang="it-IT" sz="1200"/>
              <a:t> Sottomissione del documento per la verifica</a:t>
            </a:r>
            <a:endParaRPr lang="it-IT" sz="1200" b="1"/>
          </a:p>
        </p:txBody>
      </p:sp>
      <p:pic>
        <p:nvPicPr>
          <p:cNvPr id="11" name="Picture 19" descr="file_da_verificare_pdf"/>
          <p:cNvPicPr>
            <a:picLocks noChangeAspect="1" noChangeArrowheads="1"/>
          </p:cNvPicPr>
          <p:nvPr/>
        </p:nvPicPr>
        <p:blipFill>
          <a:blip r:embed="rId13" cstate="print"/>
          <a:srcRect/>
          <a:stretch>
            <a:fillRect/>
          </a:stretch>
        </p:blipFill>
        <p:spPr bwMode="auto">
          <a:xfrm>
            <a:off x="1077913" y="3068638"/>
            <a:ext cx="901700" cy="1574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Picture 20" descr="file_valido"/>
          <p:cNvPicPr>
            <a:picLocks noChangeAspect="1" noChangeArrowheads="1"/>
          </p:cNvPicPr>
          <p:nvPr/>
        </p:nvPicPr>
        <p:blipFill>
          <a:blip r:embed="rId14" cstate="print"/>
          <a:srcRect/>
          <a:stretch>
            <a:fillRect/>
          </a:stretch>
        </p:blipFill>
        <p:spPr bwMode="auto">
          <a:xfrm>
            <a:off x="6156325" y="2420938"/>
            <a:ext cx="1104900" cy="927100"/>
          </a:xfrm>
          <a:prstGeom prst="rect">
            <a:avLst/>
          </a:prstGeom>
          <a:noFill/>
        </p:spPr>
      </p:pic>
      <p:sp>
        <p:nvSpPr>
          <p:cNvPr id="13" name="Line 22"/>
          <p:cNvSpPr>
            <a:spLocks noChangeShapeType="1"/>
          </p:cNvSpPr>
          <p:nvPr/>
        </p:nvSpPr>
        <p:spPr bwMode="auto">
          <a:xfrm rot="20400000">
            <a:off x="4425950" y="3130550"/>
            <a:ext cx="1585913" cy="0"/>
          </a:xfrm>
          <a:prstGeom prst="line">
            <a:avLst/>
          </a:prstGeom>
          <a:noFill/>
          <a:ln w="9525">
            <a:solidFill>
              <a:schemeClr val="tx1"/>
            </a:solidFill>
            <a:round/>
            <a:headEnd/>
            <a:tailEnd type="triangle" w="med" len="med"/>
          </a:ln>
          <a:effectLst/>
        </p:spPr>
        <p:txBody>
          <a:bodyPr/>
          <a:lstStyle/>
          <a:p>
            <a:endParaRPr lang="it-IT"/>
          </a:p>
        </p:txBody>
      </p:sp>
      <p:sp>
        <p:nvSpPr>
          <p:cNvPr id="14" name="Text Box 23"/>
          <p:cNvSpPr txBox="1">
            <a:spLocks noChangeArrowheads="1"/>
          </p:cNvSpPr>
          <p:nvPr/>
        </p:nvSpPr>
        <p:spPr bwMode="auto">
          <a:xfrm rot="20400000">
            <a:off x="3997325" y="2636838"/>
            <a:ext cx="2303463" cy="457200"/>
          </a:xfrm>
          <a:prstGeom prst="rect">
            <a:avLst/>
          </a:prstGeom>
          <a:noFill/>
          <a:ln w="9525">
            <a:noFill/>
            <a:miter lim="800000"/>
            <a:headEnd/>
            <a:tailEnd/>
          </a:ln>
          <a:effectLst/>
        </p:spPr>
        <p:txBody>
          <a:bodyPr>
            <a:spAutoFit/>
          </a:bodyPr>
          <a:lstStyle/>
          <a:p>
            <a:pPr algn="ctr">
              <a:spcBef>
                <a:spcPct val="50000"/>
              </a:spcBef>
            </a:pPr>
            <a:r>
              <a:rPr lang="it-IT" sz="1200" b="1"/>
              <a:t>2</a:t>
            </a:r>
            <a:r>
              <a:rPr lang="it-IT" sz="1200"/>
              <a:t> Estrazione del documento e verifica di integrità</a:t>
            </a:r>
            <a:endParaRPr lang="it-IT" sz="1200" b="1"/>
          </a:p>
        </p:txBody>
      </p:sp>
      <p:sp>
        <p:nvSpPr>
          <p:cNvPr id="15" name="Text Box 26"/>
          <p:cNvSpPr txBox="1">
            <a:spLocks noChangeArrowheads="1"/>
          </p:cNvSpPr>
          <p:nvPr/>
        </p:nvSpPr>
        <p:spPr bwMode="auto">
          <a:xfrm>
            <a:off x="7308850" y="2349500"/>
            <a:ext cx="1439863" cy="1004888"/>
          </a:xfrm>
          <a:prstGeom prst="rect">
            <a:avLst/>
          </a:prstGeom>
          <a:noFill/>
          <a:ln w="9525">
            <a:noFill/>
            <a:miter lim="800000"/>
            <a:headEnd/>
            <a:tailEnd/>
          </a:ln>
          <a:effectLst/>
        </p:spPr>
        <p:txBody>
          <a:bodyPr>
            <a:spAutoFit/>
          </a:bodyPr>
          <a:lstStyle/>
          <a:p>
            <a:pPr>
              <a:spcBef>
                <a:spcPct val="50000"/>
              </a:spcBef>
              <a:buFontTx/>
              <a:buChar char="•"/>
            </a:pPr>
            <a:r>
              <a:rPr lang="it-IT" sz="1200"/>
              <a:t> Il documento non deve aver subito modifiche dopo l’apposizione della firma.</a:t>
            </a:r>
          </a:p>
        </p:txBody>
      </p:sp>
      <p:pic>
        <p:nvPicPr>
          <p:cNvPr id="16" name="Picture 28" descr="certificato_alido"/>
          <p:cNvPicPr>
            <a:picLocks noChangeAspect="1" noChangeArrowheads="1"/>
          </p:cNvPicPr>
          <p:nvPr/>
        </p:nvPicPr>
        <p:blipFill>
          <a:blip r:embed="rId15" cstate="print"/>
          <a:srcRect/>
          <a:stretch>
            <a:fillRect/>
          </a:stretch>
        </p:blipFill>
        <p:spPr bwMode="auto">
          <a:xfrm>
            <a:off x="6205538" y="3860800"/>
            <a:ext cx="1079500" cy="1309688"/>
          </a:xfrm>
          <a:prstGeom prst="rect">
            <a:avLst/>
          </a:prstGeom>
          <a:noFill/>
        </p:spPr>
      </p:pic>
      <p:sp>
        <p:nvSpPr>
          <p:cNvPr id="17" name="Line 30"/>
          <p:cNvSpPr>
            <a:spLocks noChangeShapeType="1"/>
          </p:cNvSpPr>
          <p:nvPr/>
        </p:nvSpPr>
        <p:spPr bwMode="auto">
          <a:xfrm rot="1059702">
            <a:off x="4421188" y="4362450"/>
            <a:ext cx="1585912" cy="0"/>
          </a:xfrm>
          <a:prstGeom prst="line">
            <a:avLst/>
          </a:prstGeom>
          <a:noFill/>
          <a:ln w="9525">
            <a:solidFill>
              <a:schemeClr val="tx1"/>
            </a:solidFill>
            <a:round/>
            <a:headEnd/>
            <a:tailEnd type="triangle" w="med" len="med"/>
          </a:ln>
          <a:effectLst/>
        </p:spPr>
        <p:txBody>
          <a:bodyPr/>
          <a:lstStyle/>
          <a:p>
            <a:endParaRPr lang="it-IT"/>
          </a:p>
        </p:txBody>
      </p:sp>
      <p:sp>
        <p:nvSpPr>
          <p:cNvPr id="18" name="Text Box 31"/>
          <p:cNvSpPr txBox="1">
            <a:spLocks noChangeArrowheads="1"/>
          </p:cNvSpPr>
          <p:nvPr/>
        </p:nvSpPr>
        <p:spPr bwMode="auto">
          <a:xfrm rot="1059702">
            <a:off x="3995738" y="4365625"/>
            <a:ext cx="2232025" cy="457200"/>
          </a:xfrm>
          <a:prstGeom prst="rect">
            <a:avLst/>
          </a:prstGeom>
          <a:noFill/>
          <a:ln w="9525">
            <a:noFill/>
            <a:miter lim="800000"/>
            <a:headEnd/>
            <a:tailEnd/>
          </a:ln>
          <a:effectLst/>
        </p:spPr>
        <p:txBody>
          <a:bodyPr>
            <a:spAutoFit/>
          </a:bodyPr>
          <a:lstStyle/>
          <a:p>
            <a:pPr algn="ctr">
              <a:spcBef>
                <a:spcPct val="50000"/>
              </a:spcBef>
            </a:pPr>
            <a:r>
              <a:rPr lang="it-IT" sz="1200" b="1"/>
              <a:t>3</a:t>
            </a:r>
            <a:r>
              <a:rPr lang="it-IT" sz="1200"/>
              <a:t> Verifica della validità del certificato qualificato</a:t>
            </a:r>
            <a:endParaRPr lang="it-IT" sz="1200" b="1"/>
          </a:p>
        </p:txBody>
      </p:sp>
      <p:sp>
        <p:nvSpPr>
          <p:cNvPr id="19" name="Text Box 33"/>
          <p:cNvSpPr txBox="1">
            <a:spLocks noChangeArrowheads="1"/>
          </p:cNvSpPr>
          <p:nvPr/>
        </p:nvSpPr>
        <p:spPr bwMode="auto">
          <a:xfrm>
            <a:off x="7308850" y="3644900"/>
            <a:ext cx="1439863" cy="2492990"/>
          </a:xfrm>
          <a:prstGeom prst="rect">
            <a:avLst/>
          </a:prstGeom>
          <a:noFill/>
          <a:ln w="9525">
            <a:noFill/>
            <a:miter lim="800000"/>
            <a:headEnd/>
            <a:tailEnd/>
          </a:ln>
          <a:effectLst/>
        </p:spPr>
        <p:txBody>
          <a:bodyPr>
            <a:spAutoFit/>
          </a:bodyPr>
          <a:lstStyle/>
          <a:p>
            <a:pPr>
              <a:spcBef>
                <a:spcPct val="50000"/>
              </a:spcBef>
              <a:buFontTx/>
              <a:buChar char="•"/>
            </a:pPr>
            <a:r>
              <a:rPr lang="it-IT" sz="1200" dirty="0"/>
              <a:t> Il certificato del sottoscrittore  sia garantito da una CA accreditata al </a:t>
            </a:r>
            <a:r>
              <a:rPr lang="it-IT" sz="1200" dirty="0" smtClean="0"/>
              <a:t>DIGITPA.</a:t>
            </a:r>
            <a:endParaRPr lang="it-IT" sz="1200" dirty="0"/>
          </a:p>
          <a:p>
            <a:pPr>
              <a:spcBef>
                <a:spcPct val="50000"/>
              </a:spcBef>
              <a:buFontTx/>
              <a:buChar char="•"/>
            </a:pPr>
            <a:r>
              <a:rPr lang="it-IT" sz="1200" dirty="0"/>
              <a:t> Il certificato del sottoscrittore non sia scaduto.</a:t>
            </a:r>
          </a:p>
          <a:p>
            <a:pPr>
              <a:spcBef>
                <a:spcPct val="50000"/>
              </a:spcBef>
              <a:buFontTx/>
              <a:buChar char="•"/>
            </a:pPr>
            <a:r>
              <a:rPr lang="it-IT" sz="1200" dirty="0"/>
              <a:t> Il certificato del sottoscrittore non sia stato revocato o sospeso.</a:t>
            </a:r>
          </a:p>
        </p:txBody>
      </p:sp>
      <p:sp>
        <p:nvSpPr>
          <p:cNvPr id="20" name="Text Box 34"/>
          <p:cNvSpPr txBox="1">
            <a:spLocks noChangeArrowheads="1"/>
          </p:cNvSpPr>
          <p:nvPr/>
        </p:nvSpPr>
        <p:spPr bwMode="auto">
          <a:xfrm>
            <a:off x="238125" y="4306888"/>
            <a:ext cx="863600" cy="274637"/>
          </a:xfrm>
          <a:prstGeom prst="rect">
            <a:avLst/>
          </a:prstGeom>
          <a:noFill/>
          <a:ln w="9525">
            <a:noFill/>
            <a:miter lim="800000"/>
            <a:headEnd/>
            <a:tailEnd/>
          </a:ln>
          <a:effectLst/>
        </p:spPr>
        <p:txBody>
          <a:bodyPr>
            <a:spAutoFit/>
          </a:bodyPr>
          <a:lstStyle/>
          <a:p>
            <a:pPr>
              <a:spcBef>
                <a:spcPct val="50000"/>
              </a:spcBef>
            </a:pPr>
            <a:r>
              <a:rPr lang="it-IT" sz="1200" b="1"/>
              <a:t>Titolare</a:t>
            </a:r>
            <a:endParaRPr lang="it-IT" sz="1200"/>
          </a:p>
        </p:txBody>
      </p:sp>
      <p:sp>
        <p:nvSpPr>
          <p:cNvPr id="22" name="Text Box 36"/>
          <p:cNvSpPr txBox="1">
            <a:spLocks noChangeArrowheads="1"/>
          </p:cNvSpPr>
          <p:nvPr/>
        </p:nvSpPr>
        <p:spPr bwMode="auto">
          <a:xfrm>
            <a:off x="3419475" y="4076700"/>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pic>
        <p:nvPicPr>
          <p:cNvPr id="24"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35" y="3235741"/>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extLst>
              <p:ext uri="{D42A27DB-BD31-4B8C-83A1-F6EECF244321}">
                <p14:modId xmlns:p14="http://schemas.microsoft.com/office/powerpoint/2010/main" val="4233067151"/>
              </p:ext>
            </p:extLst>
          </p:nvPr>
        </p:nvGraphicFramePr>
        <p:xfrm>
          <a:off x="2550318" y="4603030"/>
          <a:ext cx="1738313" cy="320675"/>
        </p:xfrm>
        <a:graphic>
          <a:graphicData uri="http://schemas.openxmlformats.org/presentationml/2006/ole">
            <mc:AlternateContent xmlns:mc="http://schemas.openxmlformats.org/markup-compatibility/2006">
              <mc:Choice xmlns:v="urn:schemas-microsoft-com:vml" Requires="v">
                <p:oleObj spid="_x0000_s25613" name="Picture" r:id="rId17" imgW="3937000" imgH="723900" progId="Word.Picture.8">
                  <p:embed/>
                </p:oleObj>
              </mc:Choice>
              <mc:Fallback>
                <p:oleObj name="Picture" r:id="rId17" imgW="3937000" imgH="7239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318" y="4603030"/>
                        <a:ext cx="1738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26630"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descr="portatile"/>
          <p:cNvPicPr>
            <a:picLocks noChangeAspect="1" noChangeArrowheads="1"/>
          </p:cNvPicPr>
          <p:nvPr/>
        </p:nvPicPr>
        <p:blipFill>
          <a:blip r:embed="rId7" cstate="print"/>
          <a:srcRect/>
          <a:stretch>
            <a:fillRect/>
          </a:stretch>
        </p:blipFill>
        <p:spPr bwMode="auto">
          <a:xfrm>
            <a:off x="3201988" y="3286125"/>
            <a:ext cx="1216025" cy="917575"/>
          </a:xfrm>
          <a:prstGeom prst="rect">
            <a:avLst/>
          </a:prstGeom>
          <a:noFill/>
        </p:spPr>
      </p:pic>
      <p:graphicFrame>
        <p:nvGraphicFramePr>
          <p:cNvPr id="23" name="Diagramma 22"/>
          <p:cNvGraphicFramePr/>
          <p:nvPr/>
        </p:nvGraphicFramePr>
        <p:xfrm>
          <a:off x="611188" y="1484313"/>
          <a:ext cx="7416800" cy="427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Line 5"/>
          <p:cNvSpPr>
            <a:spLocks noChangeShapeType="1"/>
          </p:cNvSpPr>
          <p:nvPr/>
        </p:nvSpPr>
        <p:spPr bwMode="auto">
          <a:xfrm>
            <a:off x="2120900" y="3683000"/>
            <a:ext cx="1154113" cy="0"/>
          </a:xfrm>
          <a:prstGeom prst="line">
            <a:avLst/>
          </a:prstGeom>
          <a:noFill/>
          <a:ln w="9525">
            <a:solidFill>
              <a:schemeClr val="tx1"/>
            </a:solidFill>
            <a:round/>
            <a:headEnd/>
            <a:tailEnd type="triangle" w="med" len="med"/>
          </a:ln>
          <a:effectLst/>
        </p:spPr>
        <p:txBody>
          <a:bodyPr/>
          <a:lstStyle/>
          <a:p>
            <a:endParaRPr lang="it-IT"/>
          </a:p>
        </p:txBody>
      </p:sp>
      <p:sp>
        <p:nvSpPr>
          <p:cNvPr id="10" name="Text Box 6"/>
          <p:cNvSpPr txBox="1">
            <a:spLocks noChangeArrowheads="1"/>
          </p:cNvSpPr>
          <p:nvPr/>
        </p:nvSpPr>
        <p:spPr bwMode="auto">
          <a:xfrm>
            <a:off x="1978025" y="2997200"/>
            <a:ext cx="1368425" cy="639763"/>
          </a:xfrm>
          <a:prstGeom prst="rect">
            <a:avLst/>
          </a:prstGeom>
          <a:noFill/>
          <a:ln w="9525">
            <a:noFill/>
            <a:miter lim="800000"/>
            <a:headEnd/>
            <a:tailEnd/>
          </a:ln>
          <a:effectLst/>
        </p:spPr>
        <p:txBody>
          <a:bodyPr>
            <a:spAutoFit/>
          </a:bodyPr>
          <a:lstStyle/>
          <a:p>
            <a:pPr algn="ctr">
              <a:spcBef>
                <a:spcPct val="50000"/>
              </a:spcBef>
            </a:pPr>
            <a:r>
              <a:rPr lang="it-IT" sz="1200" b="1"/>
              <a:t>1</a:t>
            </a:r>
            <a:r>
              <a:rPr lang="it-IT" sz="1200"/>
              <a:t> Sottomissione del documento per la verifica</a:t>
            </a:r>
            <a:endParaRPr lang="it-IT" sz="1200" b="1"/>
          </a:p>
        </p:txBody>
      </p:sp>
      <p:pic>
        <p:nvPicPr>
          <p:cNvPr id="11" name="Picture 10" descr="file_da_verificare_pdf"/>
          <p:cNvPicPr>
            <a:picLocks noChangeAspect="1" noChangeArrowheads="1"/>
          </p:cNvPicPr>
          <p:nvPr/>
        </p:nvPicPr>
        <p:blipFill>
          <a:blip r:embed="rId13" cstate="print"/>
          <a:srcRect/>
          <a:stretch>
            <a:fillRect/>
          </a:stretch>
        </p:blipFill>
        <p:spPr bwMode="auto">
          <a:xfrm>
            <a:off x="1077913" y="3068638"/>
            <a:ext cx="829791" cy="1449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file_valido"/>
          <p:cNvPicPr>
            <a:picLocks noChangeAspect="1" noChangeArrowheads="1"/>
          </p:cNvPicPr>
          <p:nvPr/>
        </p:nvPicPr>
        <p:blipFill>
          <a:blip r:embed="rId14" cstate="print"/>
          <a:srcRect/>
          <a:stretch>
            <a:fillRect/>
          </a:stretch>
        </p:blipFill>
        <p:spPr bwMode="auto">
          <a:xfrm>
            <a:off x="6156325" y="2420938"/>
            <a:ext cx="1104900" cy="927100"/>
          </a:xfrm>
          <a:prstGeom prst="rect">
            <a:avLst/>
          </a:prstGeom>
          <a:noFill/>
        </p:spPr>
      </p:pic>
      <p:sp>
        <p:nvSpPr>
          <p:cNvPr id="13" name="Line 12"/>
          <p:cNvSpPr>
            <a:spLocks noChangeShapeType="1"/>
          </p:cNvSpPr>
          <p:nvPr/>
        </p:nvSpPr>
        <p:spPr bwMode="auto">
          <a:xfrm rot="20400000">
            <a:off x="4425950" y="3130550"/>
            <a:ext cx="1585913" cy="0"/>
          </a:xfrm>
          <a:prstGeom prst="line">
            <a:avLst/>
          </a:prstGeom>
          <a:noFill/>
          <a:ln w="9525">
            <a:solidFill>
              <a:schemeClr val="tx1"/>
            </a:solidFill>
            <a:round/>
            <a:headEnd/>
            <a:tailEnd type="triangle" w="med" len="med"/>
          </a:ln>
          <a:effectLst/>
        </p:spPr>
        <p:txBody>
          <a:bodyPr/>
          <a:lstStyle/>
          <a:p>
            <a:endParaRPr lang="it-IT"/>
          </a:p>
        </p:txBody>
      </p:sp>
      <p:sp>
        <p:nvSpPr>
          <p:cNvPr id="14" name="Text Box 13"/>
          <p:cNvSpPr txBox="1">
            <a:spLocks noChangeArrowheads="1"/>
          </p:cNvSpPr>
          <p:nvPr/>
        </p:nvSpPr>
        <p:spPr bwMode="auto">
          <a:xfrm rot="20400000">
            <a:off x="3997325" y="2636838"/>
            <a:ext cx="2303463" cy="457200"/>
          </a:xfrm>
          <a:prstGeom prst="rect">
            <a:avLst/>
          </a:prstGeom>
          <a:noFill/>
          <a:ln w="9525">
            <a:noFill/>
            <a:miter lim="800000"/>
            <a:headEnd/>
            <a:tailEnd/>
          </a:ln>
          <a:effectLst/>
        </p:spPr>
        <p:txBody>
          <a:bodyPr>
            <a:spAutoFit/>
          </a:bodyPr>
          <a:lstStyle/>
          <a:p>
            <a:pPr algn="ctr">
              <a:spcBef>
                <a:spcPct val="50000"/>
              </a:spcBef>
            </a:pPr>
            <a:r>
              <a:rPr lang="it-IT" sz="1200" b="1"/>
              <a:t>2</a:t>
            </a:r>
            <a:r>
              <a:rPr lang="it-IT" sz="1200"/>
              <a:t> Estrazione del documento e verifica di integrità</a:t>
            </a:r>
            <a:endParaRPr lang="it-IT" sz="1200" b="1"/>
          </a:p>
        </p:txBody>
      </p:sp>
      <p:sp>
        <p:nvSpPr>
          <p:cNvPr id="15" name="Text Box 14"/>
          <p:cNvSpPr txBox="1">
            <a:spLocks noChangeArrowheads="1"/>
          </p:cNvSpPr>
          <p:nvPr/>
        </p:nvSpPr>
        <p:spPr bwMode="auto">
          <a:xfrm>
            <a:off x="7308850" y="2349500"/>
            <a:ext cx="1439863" cy="1004888"/>
          </a:xfrm>
          <a:prstGeom prst="rect">
            <a:avLst/>
          </a:prstGeom>
          <a:noFill/>
          <a:ln w="9525">
            <a:noFill/>
            <a:miter lim="800000"/>
            <a:headEnd/>
            <a:tailEnd/>
          </a:ln>
          <a:effectLst/>
        </p:spPr>
        <p:txBody>
          <a:bodyPr>
            <a:spAutoFit/>
          </a:bodyPr>
          <a:lstStyle/>
          <a:p>
            <a:pPr>
              <a:spcBef>
                <a:spcPct val="50000"/>
              </a:spcBef>
              <a:buFontTx/>
              <a:buChar char="•"/>
            </a:pPr>
            <a:r>
              <a:rPr lang="it-IT" sz="1200"/>
              <a:t> Il documento non deve aver subito modifiche dopo l’apposizione della firma.</a:t>
            </a:r>
          </a:p>
        </p:txBody>
      </p:sp>
      <p:pic>
        <p:nvPicPr>
          <p:cNvPr id="16" name="Picture 15" descr="certificato_alido"/>
          <p:cNvPicPr>
            <a:picLocks noChangeAspect="1" noChangeArrowheads="1"/>
          </p:cNvPicPr>
          <p:nvPr/>
        </p:nvPicPr>
        <p:blipFill>
          <a:blip r:embed="rId15" cstate="print"/>
          <a:srcRect/>
          <a:stretch>
            <a:fillRect/>
          </a:stretch>
        </p:blipFill>
        <p:spPr bwMode="auto">
          <a:xfrm>
            <a:off x="6205538" y="3860800"/>
            <a:ext cx="1079500" cy="1309688"/>
          </a:xfrm>
          <a:prstGeom prst="rect">
            <a:avLst/>
          </a:prstGeom>
          <a:noFill/>
        </p:spPr>
      </p:pic>
      <p:sp>
        <p:nvSpPr>
          <p:cNvPr id="17" name="Line 16"/>
          <p:cNvSpPr>
            <a:spLocks noChangeShapeType="1"/>
          </p:cNvSpPr>
          <p:nvPr/>
        </p:nvSpPr>
        <p:spPr bwMode="auto">
          <a:xfrm rot="1059702">
            <a:off x="4421188" y="4362450"/>
            <a:ext cx="1585912" cy="0"/>
          </a:xfrm>
          <a:prstGeom prst="line">
            <a:avLst/>
          </a:prstGeom>
          <a:noFill/>
          <a:ln w="9525">
            <a:solidFill>
              <a:schemeClr val="tx1"/>
            </a:solidFill>
            <a:round/>
            <a:headEnd/>
            <a:tailEnd type="triangle" w="med" len="med"/>
          </a:ln>
          <a:effectLst/>
        </p:spPr>
        <p:txBody>
          <a:bodyPr/>
          <a:lstStyle/>
          <a:p>
            <a:endParaRPr lang="it-IT"/>
          </a:p>
        </p:txBody>
      </p:sp>
      <p:sp>
        <p:nvSpPr>
          <p:cNvPr id="18" name="Text Box 17"/>
          <p:cNvSpPr txBox="1">
            <a:spLocks noChangeArrowheads="1"/>
          </p:cNvSpPr>
          <p:nvPr/>
        </p:nvSpPr>
        <p:spPr bwMode="auto">
          <a:xfrm rot="1059702">
            <a:off x="3995738" y="4365625"/>
            <a:ext cx="2232025" cy="457200"/>
          </a:xfrm>
          <a:prstGeom prst="rect">
            <a:avLst/>
          </a:prstGeom>
          <a:noFill/>
          <a:ln w="9525">
            <a:noFill/>
            <a:miter lim="800000"/>
            <a:headEnd/>
            <a:tailEnd/>
          </a:ln>
          <a:effectLst/>
        </p:spPr>
        <p:txBody>
          <a:bodyPr>
            <a:spAutoFit/>
          </a:bodyPr>
          <a:lstStyle/>
          <a:p>
            <a:pPr algn="ctr">
              <a:spcBef>
                <a:spcPct val="50000"/>
              </a:spcBef>
            </a:pPr>
            <a:r>
              <a:rPr lang="it-IT" sz="1200" b="1"/>
              <a:t>3</a:t>
            </a:r>
            <a:r>
              <a:rPr lang="it-IT" sz="1200"/>
              <a:t> Verifica della validità del certificato qualificato</a:t>
            </a:r>
            <a:endParaRPr lang="it-IT" sz="1200" b="1"/>
          </a:p>
        </p:txBody>
      </p:sp>
      <p:sp>
        <p:nvSpPr>
          <p:cNvPr id="19" name="Text Box 18"/>
          <p:cNvSpPr txBox="1">
            <a:spLocks noChangeArrowheads="1"/>
          </p:cNvSpPr>
          <p:nvPr/>
        </p:nvSpPr>
        <p:spPr bwMode="auto">
          <a:xfrm>
            <a:off x="7308850" y="3644900"/>
            <a:ext cx="1439863" cy="2492990"/>
          </a:xfrm>
          <a:prstGeom prst="rect">
            <a:avLst/>
          </a:prstGeom>
          <a:noFill/>
          <a:ln w="9525">
            <a:noFill/>
            <a:miter lim="800000"/>
            <a:headEnd/>
            <a:tailEnd/>
          </a:ln>
          <a:effectLst/>
        </p:spPr>
        <p:txBody>
          <a:bodyPr>
            <a:spAutoFit/>
          </a:bodyPr>
          <a:lstStyle/>
          <a:p>
            <a:pPr>
              <a:spcBef>
                <a:spcPct val="50000"/>
              </a:spcBef>
              <a:buFontTx/>
              <a:buChar char="•"/>
            </a:pPr>
            <a:r>
              <a:rPr lang="it-IT" sz="1200" dirty="0"/>
              <a:t> Il certificato del sottoscrittore  sia garantito da una CA accreditata al </a:t>
            </a:r>
            <a:r>
              <a:rPr lang="it-IT" sz="1200" dirty="0" smtClean="0"/>
              <a:t>DIGITPA.</a:t>
            </a:r>
            <a:endParaRPr lang="it-IT" sz="1200" dirty="0"/>
          </a:p>
          <a:p>
            <a:pPr>
              <a:spcBef>
                <a:spcPct val="50000"/>
              </a:spcBef>
              <a:buFontTx/>
              <a:buChar char="•"/>
            </a:pPr>
            <a:r>
              <a:rPr lang="it-IT" sz="1200" dirty="0"/>
              <a:t> Il certificato del sottoscrittore non sia scaduto.</a:t>
            </a:r>
          </a:p>
          <a:p>
            <a:pPr>
              <a:spcBef>
                <a:spcPct val="50000"/>
              </a:spcBef>
              <a:buFontTx/>
              <a:buChar char="•"/>
            </a:pPr>
            <a:r>
              <a:rPr lang="it-IT" sz="1200" dirty="0"/>
              <a:t> Il certificato del sottoscrittore non sia stato revocato o sospeso.</a:t>
            </a:r>
          </a:p>
        </p:txBody>
      </p:sp>
      <p:sp>
        <p:nvSpPr>
          <p:cNvPr id="21" name="Text Box 21"/>
          <p:cNvSpPr txBox="1">
            <a:spLocks noChangeArrowheads="1"/>
          </p:cNvSpPr>
          <p:nvPr/>
        </p:nvSpPr>
        <p:spPr bwMode="auto">
          <a:xfrm>
            <a:off x="3419475" y="4076700"/>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sp>
        <p:nvSpPr>
          <p:cNvPr id="22" name="Text Box 22"/>
          <p:cNvSpPr txBox="1">
            <a:spLocks noChangeArrowheads="1"/>
          </p:cNvSpPr>
          <p:nvPr/>
        </p:nvSpPr>
        <p:spPr bwMode="auto">
          <a:xfrm>
            <a:off x="2339975" y="4468813"/>
            <a:ext cx="1871663" cy="646331"/>
          </a:xfrm>
          <a:prstGeom prst="rect">
            <a:avLst/>
          </a:prstGeom>
          <a:noFill/>
          <a:ln w="9525">
            <a:solidFill>
              <a:schemeClr val="tx1"/>
            </a:solidFill>
            <a:miter lim="800000"/>
            <a:headEnd/>
            <a:tailEnd/>
          </a:ln>
          <a:effectLst/>
        </p:spPr>
        <p:txBody>
          <a:bodyPr>
            <a:spAutoFit/>
          </a:bodyPr>
          <a:lstStyle/>
          <a:p>
            <a:pPr algn="ctr">
              <a:spcBef>
                <a:spcPct val="50000"/>
              </a:spcBef>
            </a:pPr>
            <a:r>
              <a:rPr lang="it-IT" sz="1200" b="1" dirty="0"/>
              <a:t>Software di verifica liberamente scaricabile dal sito </a:t>
            </a:r>
            <a:r>
              <a:rPr lang="it-IT" sz="1200" b="1" dirty="0" smtClean="0"/>
              <a:t>DIGITPA.</a:t>
            </a:r>
            <a:endParaRPr lang="it-IT" sz="1200" b="1" dirty="0"/>
          </a:p>
        </p:txBody>
      </p:sp>
      <p:pic>
        <p:nvPicPr>
          <p:cNvPr id="24"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831" y="3210315"/>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27660"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Diagramma 20"/>
          <p:cNvGraphicFramePr/>
          <p:nvPr/>
        </p:nvGraphicFramePr>
        <p:xfrm>
          <a:off x="611188" y="1484313"/>
          <a:ext cx="7489825"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Line 3"/>
          <p:cNvSpPr>
            <a:spLocks noChangeShapeType="1"/>
          </p:cNvSpPr>
          <p:nvPr/>
        </p:nvSpPr>
        <p:spPr bwMode="auto">
          <a:xfrm>
            <a:off x="1909763" y="2787650"/>
            <a:ext cx="3311525" cy="0"/>
          </a:xfrm>
          <a:prstGeom prst="line">
            <a:avLst/>
          </a:prstGeom>
          <a:noFill/>
          <a:ln w="9525">
            <a:solidFill>
              <a:schemeClr val="tx1"/>
            </a:solidFill>
            <a:round/>
            <a:headEnd/>
            <a:tailEnd type="triangle" w="med" len="med"/>
          </a:ln>
          <a:effectLst/>
        </p:spPr>
        <p:txBody>
          <a:bodyPr/>
          <a:lstStyle/>
          <a:p>
            <a:endParaRPr lang="it-IT"/>
          </a:p>
        </p:txBody>
      </p:sp>
      <p:sp>
        <p:nvSpPr>
          <p:cNvPr id="9" name="Text Box 6"/>
          <p:cNvSpPr txBox="1">
            <a:spLocks noChangeArrowheads="1"/>
          </p:cNvSpPr>
          <p:nvPr/>
        </p:nvSpPr>
        <p:spPr bwMode="auto">
          <a:xfrm>
            <a:off x="2124075" y="2482850"/>
            <a:ext cx="2879725" cy="274638"/>
          </a:xfrm>
          <a:prstGeom prst="rect">
            <a:avLst/>
          </a:prstGeom>
          <a:noFill/>
          <a:ln w="9525">
            <a:noFill/>
            <a:miter lim="800000"/>
            <a:headEnd/>
            <a:tailEnd/>
          </a:ln>
          <a:effectLst/>
        </p:spPr>
        <p:txBody>
          <a:bodyPr>
            <a:spAutoFit/>
          </a:bodyPr>
          <a:lstStyle/>
          <a:p>
            <a:pPr>
              <a:spcBef>
                <a:spcPct val="50000"/>
              </a:spcBef>
            </a:pPr>
            <a:r>
              <a:rPr lang="it-IT" sz="1200" b="1"/>
              <a:t>1</a:t>
            </a:r>
            <a:r>
              <a:rPr lang="it-IT" sz="1200"/>
              <a:t> Richiesta di attivazione dell’account</a:t>
            </a:r>
          </a:p>
        </p:txBody>
      </p:sp>
      <p:sp>
        <p:nvSpPr>
          <p:cNvPr id="10" name="Text Box 8"/>
          <p:cNvSpPr txBox="1">
            <a:spLocks noChangeArrowheads="1"/>
          </p:cNvSpPr>
          <p:nvPr/>
        </p:nvSpPr>
        <p:spPr bwMode="auto">
          <a:xfrm>
            <a:off x="5437188" y="2420938"/>
            <a:ext cx="2447925" cy="1095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scene3d>
              <a:camera prst="isometricOffAxis1Right"/>
              <a:lightRig rig="threePt" dir="t"/>
            </a:scene3d>
          </a:bodyPr>
          <a:lstStyle/>
          <a:p>
            <a:pPr algn="ctr">
              <a:spcBef>
                <a:spcPct val="50000"/>
              </a:spcBef>
            </a:pPr>
            <a:endParaRPr lang="it-IT" sz="800" b="1"/>
          </a:p>
          <a:p>
            <a:pPr algn="ctr">
              <a:spcBef>
                <a:spcPct val="50000"/>
              </a:spcBef>
            </a:pPr>
            <a:r>
              <a:rPr lang="it-IT" b="1"/>
              <a:t>Certificatore</a:t>
            </a:r>
            <a:r>
              <a:rPr lang="it-IT"/>
              <a:t> </a:t>
            </a:r>
            <a:r>
              <a:rPr lang="it-IT" b="1"/>
              <a:t>accreditato</a:t>
            </a:r>
          </a:p>
          <a:p>
            <a:pPr algn="ctr">
              <a:spcBef>
                <a:spcPct val="50000"/>
              </a:spcBef>
            </a:pPr>
            <a:endParaRPr lang="it-IT" sz="800" b="1"/>
          </a:p>
        </p:txBody>
      </p:sp>
      <p:sp>
        <p:nvSpPr>
          <p:cNvPr id="11" name="Text Box 18"/>
          <p:cNvSpPr txBox="1">
            <a:spLocks noChangeArrowheads="1"/>
          </p:cNvSpPr>
          <p:nvPr/>
        </p:nvSpPr>
        <p:spPr bwMode="auto">
          <a:xfrm>
            <a:off x="1082675" y="3441700"/>
            <a:ext cx="863600" cy="274638"/>
          </a:xfrm>
          <a:prstGeom prst="rect">
            <a:avLst/>
          </a:prstGeom>
          <a:noFill/>
          <a:ln w="9525">
            <a:noFill/>
            <a:miter lim="800000"/>
            <a:headEnd/>
            <a:tailEnd/>
          </a:ln>
          <a:effectLst/>
        </p:spPr>
        <p:txBody>
          <a:bodyPr>
            <a:spAutoFit/>
          </a:bodyPr>
          <a:lstStyle/>
          <a:p>
            <a:pPr>
              <a:spcBef>
                <a:spcPct val="50000"/>
              </a:spcBef>
            </a:pPr>
            <a:r>
              <a:rPr lang="it-IT" sz="1200" b="1" dirty="0" smtClean="0"/>
              <a:t>Iscritto </a:t>
            </a:r>
            <a:endParaRPr lang="it-IT" sz="1200" dirty="0"/>
          </a:p>
        </p:txBody>
      </p:sp>
      <p:sp>
        <p:nvSpPr>
          <p:cNvPr id="13" name="Line 21"/>
          <p:cNvSpPr>
            <a:spLocks noChangeShapeType="1"/>
          </p:cNvSpPr>
          <p:nvPr/>
        </p:nvSpPr>
        <p:spPr bwMode="auto">
          <a:xfrm rot="10800000">
            <a:off x="1908175" y="3141663"/>
            <a:ext cx="3311525" cy="0"/>
          </a:xfrm>
          <a:prstGeom prst="line">
            <a:avLst/>
          </a:prstGeom>
          <a:noFill/>
          <a:ln w="9525">
            <a:solidFill>
              <a:schemeClr val="tx1"/>
            </a:solidFill>
            <a:round/>
            <a:headEnd/>
            <a:tailEnd type="triangle" w="med" len="med"/>
          </a:ln>
          <a:effectLst/>
        </p:spPr>
        <p:txBody>
          <a:bodyPr/>
          <a:lstStyle/>
          <a:p>
            <a:endParaRPr lang="it-IT"/>
          </a:p>
        </p:txBody>
      </p:sp>
      <p:sp>
        <p:nvSpPr>
          <p:cNvPr id="14" name="Text Box 22"/>
          <p:cNvSpPr txBox="1">
            <a:spLocks noChangeArrowheads="1"/>
          </p:cNvSpPr>
          <p:nvPr/>
        </p:nvSpPr>
        <p:spPr bwMode="auto">
          <a:xfrm>
            <a:off x="2124075" y="3213100"/>
            <a:ext cx="2879725" cy="457200"/>
          </a:xfrm>
          <a:prstGeom prst="rect">
            <a:avLst/>
          </a:prstGeom>
          <a:noFill/>
          <a:ln w="9525">
            <a:noFill/>
            <a:miter lim="800000"/>
            <a:headEnd/>
            <a:tailEnd/>
          </a:ln>
          <a:effectLst/>
        </p:spPr>
        <p:txBody>
          <a:bodyPr>
            <a:spAutoFit/>
          </a:bodyPr>
          <a:lstStyle/>
          <a:p>
            <a:pPr>
              <a:spcBef>
                <a:spcPct val="50000"/>
              </a:spcBef>
            </a:pPr>
            <a:r>
              <a:rPr lang="it-IT" sz="1200" b="1"/>
              <a:t>2</a:t>
            </a:r>
            <a:r>
              <a:rPr lang="it-IT" sz="1200"/>
              <a:t> Rilascio delle credenziali per ‘accesso al servizio</a:t>
            </a:r>
          </a:p>
        </p:txBody>
      </p:sp>
      <p:pic>
        <p:nvPicPr>
          <p:cNvPr id="15" name="Picture 28" descr="portatile"/>
          <p:cNvPicPr>
            <a:picLocks noChangeAspect="1" noChangeArrowheads="1"/>
          </p:cNvPicPr>
          <p:nvPr/>
        </p:nvPicPr>
        <p:blipFill>
          <a:blip r:embed="rId12" cstate="print"/>
          <a:srcRect/>
          <a:stretch>
            <a:fillRect/>
          </a:stretch>
        </p:blipFill>
        <p:spPr bwMode="auto">
          <a:xfrm>
            <a:off x="3492500" y="4005263"/>
            <a:ext cx="1216025" cy="917575"/>
          </a:xfrm>
          <a:prstGeom prst="rect">
            <a:avLst/>
          </a:prstGeom>
          <a:noFill/>
        </p:spPr>
      </p:pic>
      <p:sp>
        <p:nvSpPr>
          <p:cNvPr id="16" name="Text Box 29"/>
          <p:cNvSpPr txBox="1">
            <a:spLocks noChangeArrowheads="1"/>
          </p:cNvSpPr>
          <p:nvPr/>
        </p:nvSpPr>
        <p:spPr bwMode="auto">
          <a:xfrm>
            <a:off x="3995738" y="4797425"/>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sp>
        <p:nvSpPr>
          <p:cNvPr id="18" name="Text Box 31"/>
          <p:cNvSpPr txBox="1">
            <a:spLocks noChangeArrowheads="1"/>
          </p:cNvSpPr>
          <p:nvPr/>
        </p:nvSpPr>
        <p:spPr bwMode="auto">
          <a:xfrm>
            <a:off x="1042988" y="4076700"/>
            <a:ext cx="1873250" cy="1004888"/>
          </a:xfrm>
          <a:prstGeom prst="rect">
            <a:avLst/>
          </a:prstGeom>
          <a:noFill/>
          <a:ln w="9525">
            <a:noFill/>
            <a:miter lim="800000"/>
            <a:headEnd/>
            <a:tailEnd/>
          </a:ln>
          <a:effectLst/>
        </p:spPr>
        <p:txBody>
          <a:bodyPr>
            <a:spAutoFit/>
          </a:bodyPr>
          <a:lstStyle/>
          <a:p>
            <a:pPr algn="ctr">
              <a:spcBef>
                <a:spcPct val="50000"/>
              </a:spcBef>
            </a:pPr>
            <a:r>
              <a:rPr lang="it-IT" sz="1200" b="1"/>
              <a:t>1</a:t>
            </a:r>
            <a:r>
              <a:rPr lang="it-IT" sz="1200"/>
              <a:t> Inserimento, una tantum, delle credenziali (Link, Utente, Password) dell’account sul Software di Firma</a:t>
            </a:r>
            <a:endParaRPr lang="it-IT" sz="1200" b="1"/>
          </a:p>
        </p:txBody>
      </p:sp>
      <p:sp>
        <p:nvSpPr>
          <p:cNvPr id="19" name="Line 32"/>
          <p:cNvSpPr>
            <a:spLocks noChangeShapeType="1"/>
          </p:cNvSpPr>
          <p:nvPr/>
        </p:nvSpPr>
        <p:spPr bwMode="auto">
          <a:xfrm>
            <a:off x="1979613" y="3646488"/>
            <a:ext cx="1512887" cy="935037"/>
          </a:xfrm>
          <a:prstGeom prst="line">
            <a:avLst/>
          </a:prstGeom>
          <a:noFill/>
          <a:ln w="9525">
            <a:solidFill>
              <a:schemeClr val="tx1"/>
            </a:solidFill>
            <a:round/>
            <a:headEnd/>
            <a:tailEnd type="triangle" w="med" len="med"/>
          </a:ln>
          <a:effectLst/>
        </p:spPr>
        <p:txBody>
          <a:bodyPr/>
          <a:lstStyle/>
          <a:p>
            <a:endParaRPr lang="it-IT"/>
          </a:p>
        </p:txBody>
      </p:sp>
      <p:pic>
        <p:nvPicPr>
          <p:cNvPr id="20"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683" y="2341183"/>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extLst>
              <p:ext uri="{D42A27DB-BD31-4B8C-83A1-F6EECF244321}">
                <p14:modId xmlns:p14="http://schemas.microsoft.com/office/powerpoint/2010/main" val="2672791116"/>
              </p:ext>
            </p:extLst>
          </p:nvPr>
        </p:nvGraphicFramePr>
        <p:xfrm>
          <a:off x="3297130" y="5231880"/>
          <a:ext cx="1738313" cy="320675"/>
        </p:xfrm>
        <a:graphic>
          <a:graphicData uri="http://schemas.openxmlformats.org/presentationml/2006/ole">
            <mc:AlternateContent xmlns:mc="http://schemas.openxmlformats.org/markup-compatibility/2006">
              <mc:Choice xmlns:v="urn:schemas-microsoft-com:vml" Requires="v">
                <p:oleObj spid="_x0000_s27661" name="Picture" r:id="rId14" imgW="3937000" imgH="723900" progId="Word.Picture.8">
                  <p:embed/>
                </p:oleObj>
              </mc:Choice>
              <mc:Fallback>
                <p:oleObj name="Picture" r:id="rId14" imgW="3937000" imgH="7239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130" y="5231880"/>
                        <a:ext cx="1738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28683"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descr="portatile"/>
          <p:cNvPicPr>
            <a:picLocks noChangeAspect="1" noChangeArrowheads="1"/>
          </p:cNvPicPr>
          <p:nvPr/>
        </p:nvPicPr>
        <p:blipFill>
          <a:blip r:embed="rId7" cstate="print"/>
          <a:srcRect/>
          <a:stretch>
            <a:fillRect/>
          </a:stretch>
        </p:blipFill>
        <p:spPr bwMode="auto">
          <a:xfrm>
            <a:off x="3417888" y="2397125"/>
            <a:ext cx="1216025" cy="917575"/>
          </a:xfrm>
          <a:prstGeom prst="rect">
            <a:avLst/>
          </a:prstGeom>
          <a:noFill/>
        </p:spPr>
      </p:pic>
      <p:graphicFrame>
        <p:nvGraphicFramePr>
          <p:cNvPr id="36" name="Diagramma 35"/>
          <p:cNvGraphicFramePr/>
          <p:nvPr/>
        </p:nvGraphicFramePr>
        <p:xfrm>
          <a:off x="611188" y="1484313"/>
          <a:ext cx="6048375" cy="427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Line 4"/>
          <p:cNvSpPr>
            <a:spLocks noChangeShapeType="1"/>
          </p:cNvSpPr>
          <p:nvPr/>
        </p:nvSpPr>
        <p:spPr bwMode="auto">
          <a:xfrm>
            <a:off x="2146300" y="2852738"/>
            <a:ext cx="1489075" cy="0"/>
          </a:xfrm>
          <a:prstGeom prst="line">
            <a:avLst/>
          </a:prstGeom>
          <a:noFill/>
          <a:ln w="9525">
            <a:solidFill>
              <a:schemeClr val="tx1"/>
            </a:solidFill>
            <a:round/>
            <a:headEnd/>
            <a:tailEnd type="triangle" w="med" len="med"/>
          </a:ln>
          <a:effectLst/>
        </p:spPr>
        <p:txBody>
          <a:bodyPr/>
          <a:lstStyle/>
          <a:p>
            <a:endParaRPr lang="it-IT"/>
          </a:p>
        </p:txBody>
      </p:sp>
      <p:sp>
        <p:nvSpPr>
          <p:cNvPr id="10" name="Text Box 5"/>
          <p:cNvSpPr txBox="1">
            <a:spLocks noChangeArrowheads="1"/>
          </p:cNvSpPr>
          <p:nvPr/>
        </p:nvSpPr>
        <p:spPr bwMode="auto">
          <a:xfrm>
            <a:off x="1906588" y="1989138"/>
            <a:ext cx="1873250" cy="822325"/>
          </a:xfrm>
          <a:prstGeom prst="rect">
            <a:avLst/>
          </a:prstGeom>
          <a:noFill/>
          <a:ln w="9525">
            <a:noFill/>
            <a:miter lim="800000"/>
            <a:headEnd/>
            <a:tailEnd/>
          </a:ln>
          <a:effectLst/>
        </p:spPr>
        <p:txBody>
          <a:bodyPr>
            <a:spAutoFit/>
          </a:bodyPr>
          <a:lstStyle/>
          <a:p>
            <a:pPr algn="ctr">
              <a:spcBef>
                <a:spcPct val="50000"/>
              </a:spcBef>
            </a:pPr>
            <a:r>
              <a:rPr lang="it-IT" sz="1200" b="1"/>
              <a:t>1</a:t>
            </a:r>
            <a:r>
              <a:rPr lang="it-IT" sz="1200"/>
              <a:t> Sottomissione del documento per l’apposizione della marca temporale</a:t>
            </a:r>
            <a:endParaRPr lang="it-IT" sz="1200" b="1"/>
          </a:p>
        </p:txBody>
      </p:sp>
      <p:pic>
        <p:nvPicPr>
          <p:cNvPr id="11" name="Picture 6" descr="file_da_verificare_pdf"/>
          <p:cNvPicPr>
            <a:picLocks noChangeAspect="1" noChangeArrowheads="1"/>
          </p:cNvPicPr>
          <p:nvPr/>
        </p:nvPicPr>
        <p:blipFill>
          <a:blip r:embed="rId13" cstate="print"/>
          <a:srcRect/>
          <a:stretch>
            <a:fillRect/>
          </a:stretch>
        </p:blipFill>
        <p:spPr bwMode="auto">
          <a:xfrm>
            <a:off x="1077913" y="2060575"/>
            <a:ext cx="901700" cy="1574800"/>
          </a:xfrm>
          <a:prstGeom prst="rect">
            <a:avLst/>
          </a:prstGeom>
          <a:noFill/>
        </p:spPr>
      </p:pic>
      <p:sp>
        <p:nvSpPr>
          <p:cNvPr id="12" name="Text Box 15"/>
          <p:cNvSpPr txBox="1">
            <a:spLocks noChangeArrowheads="1"/>
          </p:cNvSpPr>
          <p:nvPr/>
        </p:nvSpPr>
        <p:spPr bwMode="auto">
          <a:xfrm>
            <a:off x="238125" y="3298825"/>
            <a:ext cx="863600" cy="274638"/>
          </a:xfrm>
          <a:prstGeom prst="rect">
            <a:avLst/>
          </a:prstGeom>
          <a:noFill/>
          <a:ln w="9525">
            <a:noFill/>
            <a:miter lim="800000"/>
            <a:headEnd/>
            <a:tailEnd/>
          </a:ln>
          <a:effectLst/>
        </p:spPr>
        <p:txBody>
          <a:bodyPr>
            <a:spAutoFit/>
          </a:bodyPr>
          <a:lstStyle/>
          <a:p>
            <a:pPr>
              <a:spcBef>
                <a:spcPct val="50000"/>
              </a:spcBef>
            </a:pPr>
            <a:r>
              <a:rPr lang="it-IT" sz="1200" b="1"/>
              <a:t>Titolare</a:t>
            </a:r>
            <a:endParaRPr lang="it-IT" sz="1200"/>
          </a:p>
        </p:txBody>
      </p:sp>
      <p:sp>
        <p:nvSpPr>
          <p:cNvPr id="14" name="Text Box 17"/>
          <p:cNvSpPr txBox="1">
            <a:spLocks noChangeArrowheads="1"/>
          </p:cNvSpPr>
          <p:nvPr/>
        </p:nvSpPr>
        <p:spPr bwMode="auto">
          <a:xfrm>
            <a:off x="3922713" y="3248025"/>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sp>
        <p:nvSpPr>
          <p:cNvPr id="16" name="Line 20"/>
          <p:cNvSpPr>
            <a:spLocks noChangeShapeType="1"/>
          </p:cNvSpPr>
          <p:nvPr/>
        </p:nvSpPr>
        <p:spPr bwMode="auto">
          <a:xfrm>
            <a:off x="5795963" y="2852738"/>
            <a:ext cx="360362" cy="0"/>
          </a:xfrm>
          <a:prstGeom prst="line">
            <a:avLst/>
          </a:prstGeom>
          <a:noFill/>
          <a:ln w="9525">
            <a:solidFill>
              <a:schemeClr val="tx1"/>
            </a:solidFill>
            <a:round/>
            <a:headEnd/>
            <a:tailEnd type="triangle" w="med" len="med"/>
          </a:ln>
          <a:effectLst/>
        </p:spPr>
        <p:txBody>
          <a:bodyPr/>
          <a:lstStyle/>
          <a:p>
            <a:endParaRPr lang="it-IT"/>
          </a:p>
        </p:txBody>
      </p:sp>
      <p:sp>
        <p:nvSpPr>
          <p:cNvPr id="17" name="Text Box 21"/>
          <p:cNvSpPr txBox="1">
            <a:spLocks noChangeArrowheads="1"/>
          </p:cNvSpPr>
          <p:nvPr/>
        </p:nvSpPr>
        <p:spPr bwMode="auto">
          <a:xfrm>
            <a:off x="4643438" y="1997075"/>
            <a:ext cx="1584325" cy="639763"/>
          </a:xfrm>
          <a:prstGeom prst="rect">
            <a:avLst/>
          </a:prstGeom>
          <a:noFill/>
          <a:ln w="9525">
            <a:noFill/>
            <a:miter lim="800000"/>
            <a:headEnd/>
            <a:tailEnd/>
          </a:ln>
          <a:effectLst/>
        </p:spPr>
        <p:txBody>
          <a:bodyPr>
            <a:spAutoFit/>
          </a:bodyPr>
          <a:lstStyle/>
          <a:p>
            <a:pPr algn="ctr">
              <a:spcBef>
                <a:spcPct val="50000"/>
              </a:spcBef>
            </a:pPr>
            <a:r>
              <a:rPr lang="it-IT" sz="1200" b="1"/>
              <a:t>2</a:t>
            </a:r>
            <a:r>
              <a:rPr lang="it-IT" sz="1200"/>
              <a:t> Invio alla CA dell’impronta del documento</a:t>
            </a:r>
          </a:p>
        </p:txBody>
      </p:sp>
      <p:sp>
        <p:nvSpPr>
          <p:cNvPr id="18" name="Text Box 22"/>
          <p:cNvSpPr txBox="1">
            <a:spLocks noChangeArrowheads="1"/>
          </p:cNvSpPr>
          <p:nvPr/>
        </p:nvSpPr>
        <p:spPr bwMode="auto">
          <a:xfrm>
            <a:off x="6445250" y="2349500"/>
            <a:ext cx="2447925" cy="109537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endParaRPr lang="it-IT" sz="800" b="1">
              <a:effectLst>
                <a:glow rad="63500">
                  <a:schemeClr val="accent2">
                    <a:satMod val="175000"/>
                    <a:alpha val="40000"/>
                  </a:schemeClr>
                </a:glow>
              </a:effectLst>
            </a:endParaRPr>
          </a:p>
          <a:p>
            <a:pPr algn="ctr">
              <a:spcBef>
                <a:spcPct val="50000"/>
              </a:spcBef>
            </a:pPr>
            <a:r>
              <a:rPr lang="it-IT" b="1">
                <a:effectLst>
                  <a:glow rad="63500">
                    <a:schemeClr val="accent2">
                      <a:satMod val="175000"/>
                      <a:alpha val="40000"/>
                    </a:schemeClr>
                  </a:glow>
                </a:effectLst>
              </a:rPr>
              <a:t>Certificatore</a:t>
            </a:r>
            <a:r>
              <a:rPr lang="it-IT">
                <a:effectLst>
                  <a:glow rad="63500">
                    <a:schemeClr val="accent2">
                      <a:satMod val="175000"/>
                      <a:alpha val="40000"/>
                    </a:schemeClr>
                  </a:glow>
                </a:effectLst>
              </a:rPr>
              <a:t> </a:t>
            </a:r>
            <a:r>
              <a:rPr lang="it-IT" b="1">
                <a:effectLst>
                  <a:glow rad="63500">
                    <a:schemeClr val="accent2">
                      <a:satMod val="175000"/>
                      <a:alpha val="40000"/>
                    </a:schemeClr>
                  </a:glow>
                </a:effectLst>
              </a:rPr>
              <a:t>accreditato (TSA)</a:t>
            </a:r>
          </a:p>
          <a:p>
            <a:pPr algn="ctr">
              <a:spcBef>
                <a:spcPct val="50000"/>
              </a:spcBef>
            </a:pPr>
            <a:endParaRPr lang="it-IT" sz="800" b="1">
              <a:effectLst>
                <a:glow rad="63500">
                  <a:schemeClr val="accent2">
                    <a:satMod val="175000"/>
                    <a:alpha val="40000"/>
                  </a:schemeClr>
                </a:glow>
              </a:effectLst>
            </a:endParaRPr>
          </a:p>
        </p:txBody>
      </p:sp>
      <p:pic>
        <p:nvPicPr>
          <p:cNvPr id="19" name="Picture 26" descr="impronta_documento"/>
          <p:cNvPicPr>
            <a:picLocks noChangeAspect="1" noChangeArrowheads="1"/>
          </p:cNvPicPr>
          <p:nvPr/>
        </p:nvPicPr>
        <p:blipFill>
          <a:blip r:embed="rId14" cstate="print"/>
          <a:srcRect/>
          <a:stretch>
            <a:fillRect/>
          </a:stretch>
        </p:blipFill>
        <p:spPr bwMode="auto">
          <a:xfrm>
            <a:off x="5159375" y="2636838"/>
            <a:ext cx="781050" cy="409575"/>
          </a:xfrm>
          <a:prstGeom prst="rect">
            <a:avLst/>
          </a:prstGeom>
          <a:noFill/>
        </p:spPr>
      </p:pic>
      <p:sp>
        <p:nvSpPr>
          <p:cNvPr id="20" name="Line 27"/>
          <p:cNvSpPr>
            <a:spLocks noChangeShapeType="1"/>
          </p:cNvSpPr>
          <p:nvPr/>
        </p:nvSpPr>
        <p:spPr bwMode="auto">
          <a:xfrm>
            <a:off x="4824413" y="2852738"/>
            <a:ext cx="252412" cy="0"/>
          </a:xfrm>
          <a:prstGeom prst="line">
            <a:avLst/>
          </a:prstGeom>
          <a:noFill/>
          <a:ln w="9525">
            <a:solidFill>
              <a:schemeClr val="tx1"/>
            </a:solidFill>
            <a:round/>
            <a:headEnd/>
            <a:tailEnd/>
          </a:ln>
          <a:effectLst/>
        </p:spPr>
        <p:txBody>
          <a:bodyPr/>
          <a:lstStyle/>
          <a:p>
            <a:endParaRPr lang="it-IT"/>
          </a:p>
        </p:txBody>
      </p:sp>
      <p:pic>
        <p:nvPicPr>
          <p:cNvPr id="21" name="Picture 28" descr="file_firm+marcato_2"/>
          <p:cNvPicPr>
            <a:picLocks noChangeAspect="1" noChangeArrowheads="1"/>
          </p:cNvPicPr>
          <p:nvPr/>
        </p:nvPicPr>
        <p:blipFill>
          <a:blip r:embed="rId15" cstate="print"/>
          <a:srcRect/>
          <a:stretch>
            <a:fillRect/>
          </a:stretch>
        </p:blipFill>
        <p:spPr bwMode="auto">
          <a:xfrm>
            <a:off x="5651500" y="3748088"/>
            <a:ext cx="1255713" cy="2201862"/>
          </a:xfrm>
          <a:prstGeom prst="rect">
            <a:avLst/>
          </a:prstGeom>
          <a:noFill/>
        </p:spPr>
      </p:pic>
      <p:grpSp>
        <p:nvGrpSpPr>
          <p:cNvPr id="22" name="Group 31"/>
          <p:cNvGrpSpPr>
            <a:grpSpLocks/>
          </p:cNvGrpSpPr>
          <p:nvPr/>
        </p:nvGrpSpPr>
        <p:grpSpPr bwMode="auto">
          <a:xfrm>
            <a:off x="7019925" y="3644900"/>
            <a:ext cx="719138" cy="1008063"/>
            <a:chOff x="4468" y="2432"/>
            <a:chExt cx="499" cy="635"/>
          </a:xfrm>
        </p:grpSpPr>
        <p:sp>
          <p:nvSpPr>
            <p:cNvPr id="23" name="Line 29"/>
            <p:cNvSpPr>
              <a:spLocks noChangeShapeType="1"/>
            </p:cNvSpPr>
            <p:nvPr/>
          </p:nvSpPr>
          <p:spPr bwMode="auto">
            <a:xfrm>
              <a:off x="4967" y="2432"/>
              <a:ext cx="0" cy="635"/>
            </a:xfrm>
            <a:prstGeom prst="line">
              <a:avLst/>
            </a:prstGeom>
            <a:noFill/>
            <a:ln w="9525">
              <a:solidFill>
                <a:schemeClr val="tx1"/>
              </a:solidFill>
              <a:round/>
              <a:headEnd/>
              <a:tailEnd/>
            </a:ln>
            <a:effectLst/>
          </p:spPr>
          <p:txBody>
            <a:bodyPr/>
            <a:lstStyle/>
            <a:p>
              <a:endParaRPr lang="it-IT"/>
            </a:p>
          </p:txBody>
        </p:sp>
        <p:sp>
          <p:nvSpPr>
            <p:cNvPr id="24" name="Line 30"/>
            <p:cNvSpPr>
              <a:spLocks noChangeShapeType="1"/>
            </p:cNvSpPr>
            <p:nvPr/>
          </p:nvSpPr>
          <p:spPr bwMode="auto">
            <a:xfrm flipH="1">
              <a:off x="4468" y="3067"/>
              <a:ext cx="499" cy="0"/>
            </a:xfrm>
            <a:prstGeom prst="line">
              <a:avLst/>
            </a:prstGeom>
            <a:noFill/>
            <a:ln w="9525">
              <a:solidFill>
                <a:schemeClr val="tx1"/>
              </a:solidFill>
              <a:round/>
              <a:headEnd/>
              <a:tailEnd/>
            </a:ln>
            <a:effectLst/>
          </p:spPr>
          <p:txBody>
            <a:bodyPr/>
            <a:lstStyle/>
            <a:p>
              <a:endParaRPr lang="it-IT"/>
            </a:p>
          </p:txBody>
        </p:sp>
      </p:grpSp>
      <p:sp>
        <p:nvSpPr>
          <p:cNvPr id="25" name="Line 35"/>
          <p:cNvSpPr>
            <a:spLocks noChangeShapeType="1"/>
          </p:cNvSpPr>
          <p:nvPr/>
        </p:nvSpPr>
        <p:spPr bwMode="auto">
          <a:xfrm flipH="1">
            <a:off x="4284663" y="4652963"/>
            <a:ext cx="1258887" cy="0"/>
          </a:xfrm>
          <a:prstGeom prst="line">
            <a:avLst/>
          </a:prstGeom>
          <a:noFill/>
          <a:ln w="9525">
            <a:solidFill>
              <a:schemeClr val="tx1"/>
            </a:solidFill>
            <a:round/>
            <a:headEnd/>
            <a:tailEnd/>
          </a:ln>
          <a:effectLst/>
        </p:spPr>
        <p:txBody>
          <a:bodyPr/>
          <a:lstStyle/>
          <a:p>
            <a:endParaRPr lang="it-IT"/>
          </a:p>
        </p:txBody>
      </p:sp>
      <p:sp>
        <p:nvSpPr>
          <p:cNvPr id="26" name="Line 36"/>
          <p:cNvSpPr>
            <a:spLocks noChangeShapeType="1"/>
          </p:cNvSpPr>
          <p:nvPr/>
        </p:nvSpPr>
        <p:spPr bwMode="auto">
          <a:xfrm flipV="1">
            <a:off x="4284663" y="4113213"/>
            <a:ext cx="0" cy="539750"/>
          </a:xfrm>
          <a:prstGeom prst="line">
            <a:avLst/>
          </a:prstGeom>
          <a:noFill/>
          <a:ln w="9525">
            <a:solidFill>
              <a:schemeClr val="tx1"/>
            </a:solidFill>
            <a:round/>
            <a:headEnd/>
            <a:tailEnd type="triangle" w="med" len="med"/>
          </a:ln>
          <a:effectLst/>
        </p:spPr>
        <p:txBody>
          <a:bodyPr/>
          <a:lstStyle/>
          <a:p>
            <a:endParaRPr lang="it-IT"/>
          </a:p>
        </p:txBody>
      </p:sp>
      <p:sp>
        <p:nvSpPr>
          <p:cNvPr id="27" name="Text Box 37"/>
          <p:cNvSpPr txBox="1">
            <a:spLocks noChangeArrowheads="1"/>
          </p:cNvSpPr>
          <p:nvPr/>
        </p:nvSpPr>
        <p:spPr bwMode="auto">
          <a:xfrm>
            <a:off x="6948488" y="4797425"/>
            <a:ext cx="1800225" cy="461665"/>
          </a:xfrm>
          <a:prstGeom prst="rect">
            <a:avLst/>
          </a:prstGeom>
          <a:noFill/>
          <a:ln w="9525">
            <a:noFill/>
            <a:miter lim="800000"/>
            <a:headEnd/>
            <a:tailEnd/>
          </a:ln>
          <a:effectLst/>
        </p:spPr>
        <p:txBody>
          <a:bodyPr>
            <a:spAutoFit/>
          </a:bodyPr>
          <a:lstStyle/>
          <a:p>
            <a:pPr algn="ctr">
              <a:spcBef>
                <a:spcPct val="50000"/>
              </a:spcBef>
            </a:pPr>
            <a:r>
              <a:rPr lang="it-IT" sz="1200" b="1" dirty="0"/>
              <a:t>3</a:t>
            </a:r>
            <a:r>
              <a:rPr lang="it-IT" sz="1200" dirty="0"/>
              <a:t> Restituzione della marca </a:t>
            </a:r>
            <a:r>
              <a:rPr lang="it-IT" sz="1200" dirty="0" smtClean="0"/>
              <a:t>temporale</a:t>
            </a:r>
            <a:endParaRPr lang="it-IT" sz="1200" b="1" dirty="0"/>
          </a:p>
        </p:txBody>
      </p:sp>
      <p:grpSp>
        <p:nvGrpSpPr>
          <p:cNvPr id="28" name="Group 41"/>
          <p:cNvGrpSpPr>
            <a:grpSpLocks/>
          </p:cNvGrpSpPr>
          <p:nvPr/>
        </p:nvGrpSpPr>
        <p:grpSpPr bwMode="auto">
          <a:xfrm>
            <a:off x="395288" y="4149725"/>
            <a:ext cx="2262187" cy="1800225"/>
            <a:chOff x="468" y="2675"/>
            <a:chExt cx="1425" cy="1134"/>
          </a:xfrm>
        </p:grpSpPr>
        <p:sp>
          <p:nvSpPr>
            <p:cNvPr id="29" name="Rectangle 38"/>
            <p:cNvSpPr>
              <a:spLocks noChangeArrowheads="1"/>
            </p:cNvSpPr>
            <p:nvPr/>
          </p:nvSpPr>
          <p:spPr bwMode="auto">
            <a:xfrm>
              <a:off x="468" y="2675"/>
              <a:ext cx="1425" cy="1134"/>
            </a:xfrm>
            <a:prstGeom prst="rect">
              <a:avLst/>
            </a:prstGeom>
            <a:solidFill>
              <a:schemeClr val="bg1"/>
            </a:solidFill>
            <a:ln w="9525">
              <a:solidFill>
                <a:srgbClr val="969696"/>
              </a:solidFill>
              <a:miter lim="800000"/>
              <a:headEnd/>
              <a:tailEnd/>
            </a:ln>
            <a:effectLst/>
          </p:spPr>
          <p:txBody>
            <a:bodyPr wrap="none" anchor="ctr"/>
            <a:lstStyle/>
            <a:p>
              <a:endParaRPr lang="it-IT"/>
            </a:p>
          </p:txBody>
        </p:sp>
        <p:pic>
          <p:nvPicPr>
            <p:cNvPr id="30" name="Picture 39" descr="file_firm+marcato_2"/>
            <p:cNvPicPr>
              <a:picLocks noChangeAspect="1" noChangeArrowheads="1"/>
            </p:cNvPicPr>
            <p:nvPr/>
          </p:nvPicPr>
          <p:blipFill>
            <a:blip r:embed="rId15" cstate="print"/>
            <a:srcRect/>
            <a:stretch>
              <a:fillRect/>
            </a:stretch>
          </p:blipFill>
          <p:spPr bwMode="auto">
            <a:xfrm>
              <a:off x="1247" y="2750"/>
              <a:ext cx="564" cy="989"/>
            </a:xfrm>
            <a:prstGeom prst="rect">
              <a:avLst/>
            </a:prstGeom>
            <a:noFill/>
          </p:spPr>
        </p:pic>
        <p:pic>
          <p:nvPicPr>
            <p:cNvPr id="31" name="Picture 40" descr="file_da_verificare_pdf"/>
            <p:cNvPicPr>
              <a:picLocks noChangeAspect="1" noChangeArrowheads="1"/>
            </p:cNvPicPr>
            <p:nvPr/>
          </p:nvPicPr>
          <p:blipFill>
            <a:blip r:embed="rId13" cstate="print"/>
            <a:srcRect/>
            <a:stretch>
              <a:fillRect/>
            </a:stretch>
          </p:blipFill>
          <p:spPr bwMode="auto">
            <a:xfrm>
              <a:off x="567" y="2750"/>
              <a:ext cx="568" cy="992"/>
            </a:xfrm>
            <a:prstGeom prst="rect">
              <a:avLst/>
            </a:prstGeom>
            <a:noFill/>
          </p:spPr>
        </p:pic>
      </p:grpSp>
      <p:sp>
        <p:nvSpPr>
          <p:cNvPr id="32" name="Line 42"/>
          <p:cNvSpPr>
            <a:spLocks noChangeShapeType="1"/>
          </p:cNvSpPr>
          <p:nvPr/>
        </p:nvSpPr>
        <p:spPr bwMode="auto">
          <a:xfrm>
            <a:off x="4067175" y="4149725"/>
            <a:ext cx="0" cy="503238"/>
          </a:xfrm>
          <a:prstGeom prst="line">
            <a:avLst/>
          </a:prstGeom>
          <a:noFill/>
          <a:ln w="9525">
            <a:solidFill>
              <a:schemeClr val="tx1"/>
            </a:solidFill>
            <a:round/>
            <a:headEnd/>
            <a:tailEnd/>
          </a:ln>
          <a:effectLst/>
        </p:spPr>
        <p:txBody>
          <a:bodyPr/>
          <a:lstStyle/>
          <a:p>
            <a:endParaRPr lang="it-IT"/>
          </a:p>
        </p:txBody>
      </p:sp>
      <p:sp>
        <p:nvSpPr>
          <p:cNvPr id="33" name="Line 44"/>
          <p:cNvSpPr>
            <a:spLocks noChangeShapeType="1"/>
          </p:cNvSpPr>
          <p:nvPr/>
        </p:nvSpPr>
        <p:spPr bwMode="auto">
          <a:xfrm flipH="1">
            <a:off x="2808288" y="4652963"/>
            <a:ext cx="1258887" cy="0"/>
          </a:xfrm>
          <a:prstGeom prst="line">
            <a:avLst/>
          </a:prstGeom>
          <a:noFill/>
          <a:ln w="9525">
            <a:solidFill>
              <a:schemeClr val="tx1"/>
            </a:solidFill>
            <a:round/>
            <a:headEnd/>
            <a:tailEnd type="triangle" w="med" len="med"/>
          </a:ln>
          <a:effectLst/>
        </p:spPr>
        <p:txBody>
          <a:bodyPr/>
          <a:lstStyle/>
          <a:p>
            <a:endParaRPr lang="it-IT"/>
          </a:p>
        </p:txBody>
      </p:sp>
      <p:sp>
        <p:nvSpPr>
          <p:cNvPr id="34" name="Text Box 45"/>
          <p:cNvSpPr txBox="1">
            <a:spLocks noChangeArrowheads="1"/>
          </p:cNvSpPr>
          <p:nvPr/>
        </p:nvSpPr>
        <p:spPr bwMode="auto">
          <a:xfrm>
            <a:off x="2627313" y="4733925"/>
            <a:ext cx="1800225" cy="830997"/>
          </a:xfrm>
          <a:prstGeom prst="rect">
            <a:avLst/>
          </a:prstGeom>
          <a:noFill/>
          <a:ln w="9525">
            <a:noFill/>
            <a:miter lim="800000"/>
            <a:headEnd/>
            <a:tailEnd/>
          </a:ln>
          <a:effectLst/>
        </p:spPr>
        <p:txBody>
          <a:bodyPr>
            <a:spAutoFit/>
          </a:bodyPr>
          <a:lstStyle/>
          <a:p>
            <a:pPr algn="ctr">
              <a:spcBef>
                <a:spcPct val="50000"/>
              </a:spcBef>
            </a:pPr>
            <a:r>
              <a:rPr lang="it-IT" sz="1200" b="1" dirty="0"/>
              <a:t>4</a:t>
            </a:r>
            <a:r>
              <a:rPr lang="it-IT" sz="1200" dirty="0"/>
              <a:t> Salvataggio del file contenente Marca Temporale e Firma </a:t>
            </a:r>
            <a:r>
              <a:rPr lang="it-IT" sz="1200" dirty="0" smtClean="0"/>
              <a:t>Digitale</a:t>
            </a:r>
            <a:r>
              <a:rPr lang="it-IT" sz="1200" b="1" dirty="0" smtClean="0"/>
              <a:t>)</a:t>
            </a:r>
            <a:endParaRPr lang="it-IT" sz="1200" b="1" dirty="0"/>
          </a:p>
        </p:txBody>
      </p:sp>
      <p:pic>
        <p:nvPicPr>
          <p:cNvPr id="28678"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44" y="2182450"/>
            <a:ext cx="9636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25505" y="3635375"/>
            <a:ext cx="1733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29860"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6" name="Diagramma 25"/>
          <p:cNvGraphicFramePr/>
          <p:nvPr/>
        </p:nvGraphicFramePr>
        <p:xfrm>
          <a:off x="611188" y="1484313"/>
          <a:ext cx="6553200" cy="4270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Line 22"/>
          <p:cNvSpPr>
            <a:spLocks noChangeShapeType="1"/>
          </p:cNvSpPr>
          <p:nvPr/>
        </p:nvSpPr>
        <p:spPr bwMode="auto">
          <a:xfrm flipV="1">
            <a:off x="9180513" y="4113213"/>
            <a:ext cx="0" cy="539750"/>
          </a:xfrm>
          <a:prstGeom prst="line">
            <a:avLst/>
          </a:prstGeom>
          <a:noFill/>
          <a:ln w="9525">
            <a:solidFill>
              <a:schemeClr val="tx1"/>
            </a:solidFill>
            <a:round/>
            <a:headEnd/>
            <a:tailEnd type="triangle" w="med" len="med"/>
          </a:ln>
          <a:effectLst/>
        </p:spPr>
        <p:txBody>
          <a:bodyPr/>
          <a:lstStyle/>
          <a:p>
            <a:endParaRPr lang="it-IT"/>
          </a:p>
        </p:txBody>
      </p:sp>
      <p:pic>
        <p:nvPicPr>
          <p:cNvPr id="9" name="Picture 26" descr="file_firm+marcato_2"/>
          <p:cNvPicPr>
            <a:picLocks noChangeAspect="1" noChangeArrowheads="1"/>
          </p:cNvPicPr>
          <p:nvPr/>
        </p:nvPicPr>
        <p:blipFill>
          <a:blip r:embed="rId12" cstate="print"/>
          <a:srcRect/>
          <a:stretch>
            <a:fillRect/>
          </a:stretch>
        </p:blipFill>
        <p:spPr bwMode="auto">
          <a:xfrm>
            <a:off x="1116013" y="2997200"/>
            <a:ext cx="895350" cy="1570038"/>
          </a:xfrm>
          <a:prstGeom prst="rect">
            <a:avLst/>
          </a:prstGeom>
          <a:noFill/>
        </p:spPr>
      </p:pic>
      <p:pic>
        <p:nvPicPr>
          <p:cNvPr id="10" name="Picture 63" descr="portatile"/>
          <p:cNvPicPr>
            <a:picLocks noChangeAspect="1" noChangeArrowheads="1"/>
          </p:cNvPicPr>
          <p:nvPr/>
        </p:nvPicPr>
        <p:blipFill>
          <a:blip r:embed="rId13" cstate="print"/>
          <a:srcRect/>
          <a:stretch>
            <a:fillRect/>
          </a:stretch>
        </p:blipFill>
        <p:spPr bwMode="auto">
          <a:xfrm>
            <a:off x="3201988" y="3195638"/>
            <a:ext cx="1216025" cy="917575"/>
          </a:xfrm>
          <a:prstGeom prst="rect">
            <a:avLst/>
          </a:prstGeom>
          <a:noFill/>
        </p:spPr>
      </p:pic>
      <p:sp>
        <p:nvSpPr>
          <p:cNvPr id="11" name="Line 64"/>
          <p:cNvSpPr>
            <a:spLocks noChangeShapeType="1"/>
          </p:cNvSpPr>
          <p:nvPr/>
        </p:nvSpPr>
        <p:spPr bwMode="auto">
          <a:xfrm>
            <a:off x="2120900" y="3592513"/>
            <a:ext cx="1154113" cy="0"/>
          </a:xfrm>
          <a:prstGeom prst="line">
            <a:avLst/>
          </a:prstGeom>
          <a:noFill/>
          <a:ln w="9525">
            <a:solidFill>
              <a:schemeClr val="tx1"/>
            </a:solidFill>
            <a:round/>
            <a:headEnd/>
            <a:tailEnd type="triangle" w="med" len="med"/>
          </a:ln>
          <a:effectLst/>
        </p:spPr>
        <p:txBody>
          <a:bodyPr/>
          <a:lstStyle/>
          <a:p>
            <a:endParaRPr lang="it-IT"/>
          </a:p>
        </p:txBody>
      </p:sp>
      <p:sp>
        <p:nvSpPr>
          <p:cNvPr id="12" name="Text Box 65"/>
          <p:cNvSpPr txBox="1">
            <a:spLocks noChangeArrowheads="1"/>
          </p:cNvSpPr>
          <p:nvPr/>
        </p:nvSpPr>
        <p:spPr bwMode="auto">
          <a:xfrm>
            <a:off x="1978025" y="2751138"/>
            <a:ext cx="1368425" cy="822325"/>
          </a:xfrm>
          <a:prstGeom prst="rect">
            <a:avLst/>
          </a:prstGeom>
          <a:noFill/>
          <a:ln w="9525">
            <a:noFill/>
            <a:miter lim="800000"/>
            <a:headEnd/>
            <a:tailEnd/>
          </a:ln>
          <a:effectLst/>
        </p:spPr>
        <p:txBody>
          <a:bodyPr>
            <a:spAutoFit/>
          </a:bodyPr>
          <a:lstStyle/>
          <a:p>
            <a:pPr algn="ctr">
              <a:spcBef>
                <a:spcPct val="50000"/>
              </a:spcBef>
            </a:pPr>
            <a:r>
              <a:rPr lang="it-IT" sz="1200" b="1"/>
              <a:t>1</a:t>
            </a:r>
            <a:r>
              <a:rPr lang="it-IT" sz="1200"/>
              <a:t> Sottomissione della marca temporale per la verifica</a:t>
            </a:r>
            <a:endParaRPr lang="it-IT" sz="1200" b="1"/>
          </a:p>
        </p:txBody>
      </p:sp>
      <p:sp>
        <p:nvSpPr>
          <p:cNvPr id="13" name="Line 68"/>
          <p:cNvSpPr>
            <a:spLocks noChangeShapeType="1"/>
          </p:cNvSpPr>
          <p:nvPr/>
        </p:nvSpPr>
        <p:spPr bwMode="auto">
          <a:xfrm rot="20400000">
            <a:off x="4425950" y="3040063"/>
            <a:ext cx="1585913" cy="0"/>
          </a:xfrm>
          <a:prstGeom prst="line">
            <a:avLst/>
          </a:prstGeom>
          <a:noFill/>
          <a:ln w="9525">
            <a:solidFill>
              <a:schemeClr val="tx1"/>
            </a:solidFill>
            <a:round/>
            <a:headEnd/>
            <a:tailEnd type="triangle" w="med" len="med"/>
          </a:ln>
          <a:effectLst/>
        </p:spPr>
        <p:txBody>
          <a:bodyPr/>
          <a:lstStyle/>
          <a:p>
            <a:endParaRPr lang="it-IT"/>
          </a:p>
        </p:txBody>
      </p:sp>
      <p:sp>
        <p:nvSpPr>
          <p:cNvPr id="14" name="Text Box 69"/>
          <p:cNvSpPr txBox="1">
            <a:spLocks noChangeArrowheads="1"/>
          </p:cNvSpPr>
          <p:nvPr/>
        </p:nvSpPr>
        <p:spPr bwMode="auto">
          <a:xfrm rot="20400000">
            <a:off x="3997325" y="2546350"/>
            <a:ext cx="2303463" cy="457200"/>
          </a:xfrm>
          <a:prstGeom prst="rect">
            <a:avLst/>
          </a:prstGeom>
          <a:noFill/>
          <a:ln w="9525">
            <a:noFill/>
            <a:miter lim="800000"/>
            <a:headEnd/>
            <a:tailEnd/>
          </a:ln>
          <a:effectLst/>
        </p:spPr>
        <p:txBody>
          <a:bodyPr>
            <a:spAutoFit/>
          </a:bodyPr>
          <a:lstStyle/>
          <a:p>
            <a:pPr algn="ctr">
              <a:spcBef>
                <a:spcPct val="50000"/>
              </a:spcBef>
            </a:pPr>
            <a:r>
              <a:rPr lang="it-IT" sz="1200" b="1"/>
              <a:t>2</a:t>
            </a:r>
            <a:r>
              <a:rPr lang="it-IT" sz="1200"/>
              <a:t> Verifica di integrità sull’impronta</a:t>
            </a:r>
            <a:endParaRPr lang="it-IT" sz="1200" b="1"/>
          </a:p>
        </p:txBody>
      </p:sp>
      <p:sp>
        <p:nvSpPr>
          <p:cNvPr id="15" name="Text Box 70"/>
          <p:cNvSpPr txBox="1">
            <a:spLocks noChangeArrowheads="1"/>
          </p:cNvSpPr>
          <p:nvPr/>
        </p:nvSpPr>
        <p:spPr bwMode="auto">
          <a:xfrm>
            <a:off x="7308850" y="2163763"/>
            <a:ext cx="1727200" cy="1552575"/>
          </a:xfrm>
          <a:prstGeom prst="rect">
            <a:avLst/>
          </a:prstGeom>
          <a:noFill/>
          <a:ln w="9525">
            <a:noFill/>
            <a:miter lim="800000"/>
            <a:headEnd/>
            <a:tailEnd/>
          </a:ln>
          <a:effectLst/>
        </p:spPr>
        <p:txBody>
          <a:bodyPr>
            <a:spAutoFit/>
          </a:bodyPr>
          <a:lstStyle/>
          <a:p>
            <a:pPr>
              <a:spcBef>
                <a:spcPct val="50000"/>
              </a:spcBef>
              <a:buFontTx/>
              <a:buChar char="•"/>
            </a:pPr>
            <a:r>
              <a:rPr lang="it-IT" sz="1200"/>
              <a:t> L’impronta relativa al documento per cui si è richiesta la validazione temporale non deve aver subito modifiche dopo l’apposizione della firma da parte della TSA.</a:t>
            </a:r>
          </a:p>
        </p:txBody>
      </p:sp>
      <p:sp>
        <p:nvSpPr>
          <p:cNvPr id="16" name="Line 72"/>
          <p:cNvSpPr>
            <a:spLocks noChangeShapeType="1"/>
          </p:cNvSpPr>
          <p:nvPr/>
        </p:nvSpPr>
        <p:spPr bwMode="auto">
          <a:xfrm rot="1059702">
            <a:off x="4421188" y="4271963"/>
            <a:ext cx="1585912" cy="0"/>
          </a:xfrm>
          <a:prstGeom prst="line">
            <a:avLst/>
          </a:prstGeom>
          <a:noFill/>
          <a:ln w="9525">
            <a:solidFill>
              <a:schemeClr val="tx1"/>
            </a:solidFill>
            <a:round/>
            <a:headEnd/>
            <a:tailEnd type="triangle" w="med" len="med"/>
          </a:ln>
          <a:effectLst/>
        </p:spPr>
        <p:txBody>
          <a:bodyPr/>
          <a:lstStyle/>
          <a:p>
            <a:endParaRPr lang="it-IT"/>
          </a:p>
        </p:txBody>
      </p:sp>
      <p:sp>
        <p:nvSpPr>
          <p:cNvPr id="17" name="Text Box 73"/>
          <p:cNvSpPr txBox="1">
            <a:spLocks noChangeArrowheads="1"/>
          </p:cNvSpPr>
          <p:nvPr/>
        </p:nvSpPr>
        <p:spPr bwMode="auto">
          <a:xfrm rot="1059702">
            <a:off x="3995738" y="4275138"/>
            <a:ext cx="2232025" cy="457200"/>
          </a:xfrm>
          <a:prstGeom prst="rect">
            <a:avLst/>
          </a:prstGeom>
          <a:noFill/>
          <a:ln w="9525">
            <a:noFill/>
            <a:miter lim="800000"/>
            <a:headEnd/>
            <a:tailEnd/>
          </a:ln>
          <a:effectLst/>
        </p:spPr>
        <p:txBody>
          <a:bodyPr>
            <a:spAutoFit/>
          </a:bodyPr>
          <a:lstStyle/>
          <a:p>
            <a:pPr algn="ctr">
              <a:spcBef>
                <a:spcPct val="50000"/>
              </a:spcBef>
            </a:pPr>
            <a:r>
              <a:rPr lang="it-IT" sz="1200" b="1"/>
              <a:t>3</a:t>
            </a:r>
            <a:r>
              <a:rPr lang="it-IT" sz="1200"/>
              <a:t> Verifica della validità del certificato di TSA</a:t>
            </a:r>
            <a:endParaRPr lang="it-IT" sz="1200" b="1"/>
          </a:p>
        </p:txBody>
      </p:sp>
      <p:sp>
        <p:nvSpPr>
          <p:cNvPr id="18" name="Text Box 74"/>
          <p:cNvSpPr txBox="1">
            <a:spLocks noChangeArrowheads="1"/>
          </p:cNvSpPr>
          <p:nvPr/>
        </p:nvSpPr>
        <p:spPr bwMode="auto">
          <a:xfrm>
            <a:off x="7308850" y="3952875"/>
            <a:ext cx="1727200" cy="2123658"/>
          </a:xfrm>
          <a:prstGeom prst="rect">
            <a:avLst/>
          </a:prstGeom>
          <a:noFill/>
          <a:ln w="9525">
            <a:noFill/>
            <a:miter lim="800000"/>
            <a:headEnd/>
            <a:tailEnd/>
          </a:ln>
          <a:effectLst/>
        </p:spPr>
        <p:txBody>
          <a:bodyPr>
            <a:spAutoFit/>
          </a:bodyPr>
          <a:lstStyle/>
          <a:p>
            <a:pPr>
              <a:spcBef>
                <a:spcPct val="50000"/>
              </a:spcBef>
              <a:buFontTx/>
              <a:buChar char="•"/>
            </a:pPr>
            <a:r>
              <a:rPr lang="it-IT" sz="1200" dirty="0"/>
              <a:t> Il certificato della TSA che ha rilasciato la Marca Temporale sia garantito da una CA accreditata al </a:t>
            </a:r>
            <a:r>
              <a:rPr lang="it-IT" sz="1200" dirty="0" smtClean="0"/>
              <a:t>DIGITPA.</a:t>
            </a:r>
            <a:endParaRPr lang="it-IT" sz="1200" dirty="0"/>
          </a:p>
          <a:p>
            <a:pPr>
              <a:spcBef>
                <a:spcPct val="50000"/>
              </a:spcBef>
              <a:buFontTx/>
              <a:buChar char="•"/>
            </a:pPr>
            <a:r>
              <a:rPr lang="it-IT" sz="1200" dirty="0"/>
              <a:t> Il certificato della TSA non sia scaduto.</a:t>
            </a:r>
          </a:p>
          <a:p>
            <a:pPr>
              <a:spcBef>
                <a:spcPct val="50000"/>
              </a:spcBef>
              <a:buFontTx/>
              <a:buChar char="•"/>
            </a:pPr>
            <a:r>
              <a:rPr lang="it-IT" sz="1200" dirty="0"/>
              <a:t> Il certificato della TSA non sia stato revocato o sospeso.</a:t>
            </a:r>
          </a:p>
        </p:txBody>
      </p:sp>
      <p:sp>
        <p:nvSpPr>
          <p:cNvPr id="19" name="Text Box 75"/>
          <p:cNvSpPr txBox="1">
            <a:spLocks noChangeArrowheads="1"/>
          </p:cNvSpPr>
          <p:nvPr/>
        </p:nvSpPr>
        <p:spPr bwMode="auto">
          <a:xfrm>
            <a:off x="238125" y="4216400"/>
            <a:ext cx="863600" cy="274638"/>
          </a:xfrm>
          <a:prstGeom prst="rect">
            <a:avLst/>
          </a:prstGeom>
          <a:noFill/>
          <a:ln w="9525">
            <a:noFill/>
            <a:miter lim="800000"/>
            <a:headEnd/>
            <a:tailEnd/>
          </a:ln>
          <a:effectLst/>
        </p:spPr>
        <p:txBody>
          <a:bodyPr>
            <a:spAutoFit/>
          </a:bodyPr>
          <a:lstStyle/>
          <a:p>
            <a:pPr>
              <a:spcBef>
                <a:spcPct val="50000"/>
              </a:spcBef>
            </a:pPr>
            <a:r>
              <a:rPr lang="it-IT" sz="1200" b="1"/>
              <a:t>Titolare</a:t>
            </a:r>
            <a:endParaRPr lang="it-IT" sz="1200"/>
          </a:p>
        </p:txBody>
      </p:sp>
      <p:sp>
        <p:nvSpPr>
          <p:cNvPr id="21" name="Text Box 77"/>
          <p:cNvSpPr txBox="1">
            <a:spLocks noChangeArrowheads="1"/>
          </p:cNvSpPr>
          <p:nvPr/>
        </p:nvSpPr>
        <p:spPr bwMode="auto">
          <a:xfrm>
            <a:off x="3419475" y="3986213"/>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pic>
        <p:nvPicPr>
          <p:cNvPr id="23" name="Picture 79" descr="Verifica_impronta"/>
          <p:cNvPicPr>
            <a:picLocks noChangeAspect="1" noChangeArrowheads="1"/>
          </p:cNvPicPr>
          <p:nvPr/>
        </p:nvPicPr>
        <p:blipFill>
          <a:blip r:embed="rId14" cstate="print"/>
          <a:srcRect/>
          <a:stretch>
            <a:fillRect/>
          </a:stretch>
        </p:blipFill>
        <p:spPr bwMode="auto">
          <a:xfrm>
            <a:off x="6138863" y="2420938"/>
            <a:ext cx="1096962" cy="595312"/>
          </a:xfrm>
          <a:prstGeom prst="rect">
            <a:avLst/>
          </a:prstGeom>
          <a:noFill/>
        </p:spPr>
      </p:pic>
      <p:pic>
        <p:nvPicPr>
          <p:cNvPr id="24" name="Picture 80" descr="certificato_TSA_valido"/>
          <p:cNvPicPr>
            <a:picLocks noChangeAspect="1" noChangeArrowheads="1"/>
          </p:cNvPicPr>
          <p:nvPr/>
        </p:nvPicPr>
        <p:blipFill>
          <a:blip r:embed="rId15" cstate="print"/>
          <a:srcRect/>
          <a:stretch>
            <a:fillRect/>
          </a:stretch>
        </p:blipFill>
        <p:spPr bwMode="auto">
          <a:xfrm>
            <a:off x="6121400" y="3990975"/>
            <a:ext cx="1114425" cy="1238250"/>
          </a:xfrm>
          <a:prstGeom prst="rect">
            <a:avLst/>
          </a:prstGeom>
          <a:noFill/>
        </p:spPr>
      </p:pic>
      <p:pic>
        <p:nvPicPr>
          <p:cNvPr id="29701"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8238" y="4448175"/>
            <a:ext cx="1733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9828" y="3331354"/>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numero diapositiva 3"/>
          <p:cNvSpPr>
            <a:spLocks noGrp="1"/>
          </p:cNvSpPr>
          <p:nvPr>
            <p:ph type="sldNum" sz="quarter" idx="12"/>
          </p:nvPr>
        </p:nvSpPr>
        <p:spPr/>
        <p:txBody>
          <a:bodyPr/>
          <a:lstStyle/>
          <a:p>
            <a:fld id="{34C8C7E9-EC2C-4526-9298-740790BC46DF}" type="slidenum">
              <a:rPr lang="it-IT"/>
              <a:pPr/>
              <a:t>18</a:t>
            </a:fld>
            <a:endParaRPr lang="it-IT"/>
          </a:p>
        </p:txBody>
      </p:sp>
      <p:graphicFrame>
        <p:nvGraphicFramePr>
          <p:cNvPr id="26" name="Diagramma 25"/>
          <p:cNvGraphicFramePr/>
          <p:nvPr/>
        </p:nvGraphicFramePr>
        <p:xfrm>
          <a:off x="611188" y="1484313"/>
          <a:ext cx="6553200" cy="427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7876" name="Line 4"/>
          <p:cNvSpPr>
            <a:spLocks noChangeShapeType="1"/>
          </p:cNvSpPr>
          <p:nvPr/>
        </p:nvSpPr>
        <p:spPr bwMode="auto">
          <a:xfrm flipV="1">
            <a:off x="9180513" y="4113213"/>
            <a:ext cx="0" cy="539750"/>
          </a:xfrm>
          <a:prstGeom prst="line">
            <a:avLst/>
          </a:prstGeom>
          <a:noFill/>
          <a:ln w="9525">
            <a:solidFill>
              <a:schemeClr val="tx1"/>
            </a:solidFill>
            <a:round/>
            <a:headEnd/>
            <a:tailEnd type="triangle" w="med" len="med"/>
          </a:ln>
          <a:effectLst/>
        </p:spPr>
        <p:txBody>
          <a:bodyPr/>
          <a:lstStyle/>
          <a:p>
            <a:endParaRPr lang="it-IT"/>
          </a:p>
        </p:txBody>
      </p:sp>
      <p:pic>
        <p:nvPicPr>
          <p:cNvPr id="207877" name="Picture 5" descr="file_firm+marcato_2"/>
          <p:cNvPicPr>
            <a:picLocks noChangeAspect="1" noChangeArrowheads="1"/>
          </p:cNvPicPr>
          <p:nvPr/>
        </p:nvPicPr>
        <p:blipFill>
          <a:blip r:embed="rId9" cstate="print"/>
          <a:srcRect/>
          <a:stretch>
            <a:fillRect/>
          </a:stretch>
        </p:blipFill>
        <p:spPr bwMode="auto">
          <a:xfrm>
            <a:off x="1116013" y="2997200"/>
            <a:ext cx="895350" cy="1570038"/>
          </a:xfrm>
          <a:prstGeom prst="rect">
            <a:avLst/>
          </a:prstGeom>
          <a:noFill/>
        </p:spPr>
      </p:pic>
      <p:pic>
        <p:nvPicPr>
          <p:cNvPr id="207878" name="Picture 6" descr="portatile"/>
          <p:cNvPicPr>
            <a:picLocks noChangeAspect="1" noChangeArrowheads="1"/>
          </p:cNvPicPr>
          <p:nvPr/>
        </p:nvPicPr>
        <p:blipFill>
          <a:blip r:embed="rId10" cstate="print"/>
          <a:srcRect/>
          <a:stretch>
            <a:fillRect/>
          </a:stretch>
        </p:blipFill>
        <p:spPr bwMode="auto">
          <a:xfrm>
            <a:off x="3201988" y="3195638"/>
            <a:ext cx="1216025" cy="917575"/>
          </a:xfrm>
          <a:prstGeom prst="rect">
            <a:avLst/>
          </a:prstGeom>
          <a:noFill/>
        </p:spPr>
      </p:pic>
      <p:sp>
        <p:nvSpPr>
          <p:cNvPr id="207879" name="Line 7"/>
          <p:cNvSpPr>
            <a:spLocks noChangeShapeType="1"/>
          </p:cNvSpPr>
          <p:nvPr/>
        </p:nvSpPr>
        <p:spPr bwMode="auto">
          <a:xfrm>
            <a:off x="2120900" y="3592513"/>
            <a:ext cx="1154113" cy="0"/>
          </a:xfrm>
          <a:prstGeom prst="line">
            <a:avLst/>
          </a:prstGeom>
          <a:noFill/>
          <a:ln w="9525">
            <a:solidFill>
              <a:schemeClr val="tx1"/>
            </a:solidFill>
            <a:round/>
            <a:headEnd/>
            <a:tailEnd type="triangle" w="med" len="med"/>
          </a:ln>
          <a:effectLst/>
        </p:spPr>
        <p:txBody>
          <a:bodyPr/>
          <a:lstStyle/>
          <a:p>
            <a:endParaRPr lang="it-IT"/>
          </a:p>
        </p:txBody>
      </p:sp>
      <p:sp>
        <p:nvSpPr>
          <p:cNvPr id="207880" name="Text Box 8"/>
          <p:cNvSpPr txBox="1">
            <a:spLocks noChangeArrowheads="1"/>
          </p:cNvSpPr>
          <p:nvPr/>
        </p:nvSpPr>
        <p:spPr bwMode="auto">
          <a:xfrm>
            <a:off x="1978025" y="2751138"/>
            <a:ext cx="1368425" cy="822325"/>
          </a:xfrm>
          <a:prstGeom prst="rect">
            <a:avLst/>
          </a:prstGeom>
          <a:noFill/>
          <a:ln w="9525">
            <a:noFill/>
            <a:miter lim="800000"/>
            <a:headEnd/>
            <a:tailEnd/>
          </a:ln>
          <a:effectLst/>
        </p:spPr>
        <p:txBody>
          <a:bodyPr>
            <a:spAutoFit/>
          </a:bodyPr>
          <a:lstStyle/>
          <a:p>
            <a:pPr algn="ctr">
              <a:spcBef>
                <a:spcPct val="50000"/>
              </a:spcBef>
            </a:pPr>
            <a:r>
              <a:rPr lang="it-IT" sz="1200" b="1"/>
              <a:t>1</a:t>
            </a:r>
            <a:r>
              <a:rPr lang="it-IT" sz="1200"/>
              <a:t> Sottomissione della marca temporale per la verifica</a:t>
            </a:r>
            <a:endParaRPr lang="it-IT" sz="1200" b="1"/>
          </a:p>
        </p:txBody>
      </p:sp>
      <p:sp>
        <p:nvSpPr>
          <p:cNvPr id="207881" name="Line 9"/>
          <p:cNvSpPr>
            <a:spLocks noChangeShapeType="1"/>
          </p:cNvSpPr>
          <p:nvPr/>
        </p:nvSpPr>
        <p:spPr bwMode="auto">
          <a:xfrm rot="20400000">
            <a:off x="4425950" y="3040063"/>
            <a:ext cx="1585913" cy="0"/>
          </a:xfrm>
          <a:prstGeom prst="line">
            <a:avLst/>
          </a:prstGeom>
          <a:noFill/>
          <a:ln w="9525">
            <a:solidFill>
              <a:schemeClr val="tx1"/>
            </a:solidFill>
            <a:round/>
            <a:headEnd/>
            <a:tailEnd type="triangle" w="med" len="med"/>
          </a:ln>
          <a:effectLst/>
        </p:spPr>
        <p:txBody>
          <a:bodyPr/>
          <a:lstStyle/>
          <a:p>
            <a:endParaRPr lang="it-IT"/>
          </a:p>
        </p:txBody>
      </p:sp>
      <p:sp>
        <p:nvSpPr>
          <p:cNvPr id="207882" name="Text Box 10"/>
          <p:cNvSpPr txBox="1">
            <a:spLocks noChangeArrowheads="1"/>
          </p:cNvSpPr>
          <p:nvPr/>
        </p:nvSpPr>
        <p:spPr bwMode="auto">
          <a:xfrm rot="20400000">
            <a:off x="3997325" y="2546350"/>
            <a:ext cx="2303463" cy="457200"/>
          </a:xfrm>
          <a:prstGeom prst="rect">
            <a:avLst/>
          </a:prstGeom>
          <a:noFill/>
          <a:ln w="9525">
            <a:noFill/>
            <a:miter lim="800000"/>
            <a:headEnd/>
            <a:tailEnd/>
          </a:ln>
          <a:effectLst/>
        </p:spPr>
        <p:txBody>
          <a:bodyPr>
            <a:spAutoFit/>
          </a:bodyPr>
          <a:lstStyle/>
          <a:p>
            <a:pPr algn="ctr">
              <a:spcBef>
                <a:spcPct val="50000"/>
              </a:spcBef>
            </a:pPr>
            <a:r>
              <a:rPr lang="it-IT" sz="1200" b="1" dirty="0"/>
              <a:t>2</a:t>
            </a:r>
            <a:r>
              <a:rPr lang="it-IT" sz="1200" dirty="0"/>
              <a:t> Verifica di integrità sull’impronta</a:t>
            </a:r>
            <a:endParaRPr lang="it-IT" sz="1200" b="1" dirty="0"/>
          </a:p>
        </p:txBody>
      </p:sp>
      <p:sp>
        <p:nvSpPr>
          <p:cNvPr id="207883" name="Text Box 11"/>
          <p:cNvSpPr txBox="1">
            <a:spLocks noChangeArrowheads="1"/>
          </p:cNvSpPr>
          <p:nvPr/>
        </p:nvSpPr>
        <p:spPr bwMode="auto">
          <a:xfrm>
            <a:off x="7308850" y="2163763"/>
            <a:ext cx="1727200" cy="1552575"/>
          </a:xfrm>
          <a:prstGeom prst="rect">
            <a:avLst/>
          </a:prstGeom>
          <a:noFill/>
          <a:ln w="9525">
            <a:noFill/>
            <a:miter lim="800000"/>
            <a:headEnd/>
            <a:tailEnd/>
          </a:ln>
          <a:effectLst/>
        </p:spPr>
        <p:txBody>
          <a:bodyPr>
            <a:spAutoFit/>
          </a:bodyPr>
          <a:lstStyle/>
          <a:p>
            <a:pPr>
              <a:spcBef>
                <a:spcPct val="50000"/>
              </a:spcBef>
              <a:buFontTx/>
              <a:buChar char="•"/>
            </a:pPr>
            <a:r>
              <a:rPr lang="it-IT" sz="1200"/>
              <a:t> L’impronta relativa al documento per cui si è richiesta la validazione temporale non deve aver subito modifiche dopo l’apposizione della firma da parte della TSA.</a:t>
            </a:r>
          </a:p>
        </p:txBody>
      </p:sp>
      <p:sp>
        <p:nvSpPr>
          <p:cNvPr id="207884" name="Line 12"/>
          <p:cNvSpPr>
            <a:spLocks noChangeShapeType="1"/>
          </p:cNvSpPr>
          <p:nvPr/>
        </p:nvSpPr>
        <p:spPr bwMode="auto">
          <a:xfrm rot="1059702">
            <a:off x="4421188" y="4271963"/>
            <a:ext cx="1585912" cy="0"/>
          </a:xfrm>
          <a:prstGeom prst="line">
            <a:avLst/>
          </a:prstGeom>
          <a:noFill/>
          <a:ln w="9525">
            <a:solidFill>
              <a:schemeClr val="tx1"/>
            </a:solidFill>
            <a:round/>
            <a:headEnd/>
            <a:tailEnd type="triangle" w="med" len="med"/>
          </a:ln>
          <a:effectLst/>
        </p:spPr>
        <p:txBody>
          <a:bodyPr/>
          <a:lstStyle/>
          <a:p>
            <a:endParaRPr lang="it-IT"/>
          </a:p>
        </p:txBody>
      </p:sp>
      <p:sp>
        <p:nvSpPr>
          <p:cNvPr id="207885" name="Text Box 13"/>
          <p:cNvSpPr txBox="1">
            <a:spLocks noChangeArrowheads="1"/>
          </p:cNvSpPr>
          <p:nvPr/>
        </p:nvSpPr>
        <p:spPr bwMode="auto">
          <a:xfrm rot="1059702">
            <a:off x="3995738" y="4275138"/>
            <a:ext cx="2232025" cy="457200"/>
          </a:xfrm>
          <a:prstGeom prst="rect">
            <a:avLst/>
          </a:prstGeom>
          <a:noFill/>
          <a:ln w="9525">
            <a:noFill/>
            <a:miter lim="800000"/>
            <a:headEnd/>
            <a:tailEnd/>
          </a:ln>
          <a:effectLst/>
        </p:spPr>
        <p:txBody>
          <a:bodyPr>
            <a:spAutoFit/>
          </a:bodyPr>
          <a:lstStyle/>
          <a:p>
            <a:pPr algn="ctr">
              <a:spcBef>
                <a:spcPct val="50000"/>
              </a:spcBef>
            </a:pPr>
            <a:r>
              <a:rPr lang="it-IT" sz="1200" b="1"/>
              <a:t>3</a:t>
            </a:r>
            <a:r>
              <a:rPr lang="it-IT" sz="1200"/>
              <a:t> Verifica della validità del certificato di TSA</a:t>
            </a:r>
            <a:endParaRPr lang="it-IT" sz="1200" b="1"/>
          </a:p>
        </p:txBody>
      </p:sp>
      <p:sp>
        <p:nvSpPr>
          <p:cNvPr id="207886" name="Text Box 14"/>
          <p:cNvSpPr txBox="1">
            <a:spLocks noChangeArrowheads="1"/>
          </p:cNvSpPr>
          <p:nvPr/>
        </p:nvSpPr>
        <p:spPr bwMode="auto">
          <a:xfrm>
            <a:off x="7308850" y="3952875"/>
            <a:ext cx="1727200" cy="2123658"/>
          </a:xfrm>
          <a:prstGeom prst="rect">
            <a:avLst/>
          </a:prstGeom>
          <a:noFill/>
          <a:ln w="9525">
            <a:noFill/>
            <a:miter lim="800000"/>
            <a:headEnd/>
            <a:tailEnd/>
          </a:ln>
          <a:effectLst/>
        </p:spPr>
        <p:txBody>
          <a:bodyPr>
            <a:spAutoFit/>
          </a:bodyPr>
          <a:lstStyle/>
          <a:p>
            <a:pPr>
              <a:spcBef>
                <a:spcPct val="50000"/>
              </a:spcBef>
              <a:buFontTx/>
              <a:buChar char="•"/>
            </a:pPr>
            <a:r>
              <a:rPr lang="it-IT" sz="1200" dirty="0"/>
              <a:t> Il certificato della TSA che ha rilasciato la Marca Temporale sia garantito da una CA accreditata al </a:t>
            </a:r>
            <a:r>
              <a:rPr lang="it-IT" sz="1200" dirty="0" smtClean="0"/>
              <a:t>DIGITPA.</a:t>
            </a:r>
            <a:endParaRPr lang="it-IT" sz="1200" dirty="0"/>
          </a:p>
          <a:p>
            <a:pPr>
              <a:spcBef>
                <a:spcPct val="50000"/>
              </a:spcBef>
              <a:buFontTx/>
              <a:buChar char="•"/>
            </a:pPr>
            <a:r>
              <a:rPr lang="it-IT" sz="1200" dirty="0"/>
              <a:t> Il certificato della TSA non sia scaduto.</a:t>
            </a:r>
          </a:p>
          <a:p>
            <a:pPr>
              <a:spcBef>
                <a:spcPct val="50000"/>
              </a:spcBef>
              <a:buFontTx/>
              <a:buChar char="•"/>
            </a:pPr>
            <a:r>
              <a:rPr lang="it-IT" sz="1200" dirty="0"/>
              <a:t> Il certificato della TSA non sia stato revocato o sospeso.</a:t>
            </a:r>
          </a:p>
        </p:txBody>
      </p:sp>
      <p:pic>
        <p:nvPicPr>
          <p:cNvPr id="207891" name="Picture 19" descr="Verifica_impronta"/>
          <p:cNvPicPr>
            <a:picLocks noChangeAspect="1" noChangeArrowheads="1"/>
          </p:cNvPicPr>
          <p:nvPr/>
        </p:nvPicPr>
        <p:blipFill>
          <a:blip r:embed="rId11" cstate="print"/>
          <a:srcRect/>
          <a:stretch>
            <a:fillRect/>
          </a:stretch>
        </p:blipFill>
        <p:spPr bwMode="auto">
          <a:xfrm>
            <a:off x="6138863" y="2420938"/>
            <a:ext cx="1096962" cy="595312"/>
          </a:xfrm>
          <a:prstGeom prst="rect">
            <a:avLst/>
          </a:prstGeom>
          <a:noFill/>
        </p:spPr>
      </p:pic>
      <p:pic>
        <p:nvPicPr>
          <p:cNvPr id="207892" name="Picture 20" descr="certificato_TSA_valido"/>
          <p:cNvPicPr>
            <a:picLocks noChangeAspect="1" noChangeArrowheads="1"/>
          </p:cNvPicPr>
          <p:nvPr/>
        </p:nvPicPr>
        <p:blipFill>
          <a:blip r:embed="rId12" cstate="print"/>
          <a:srcRect/>
          <a:stretch>
            <a:fillRect/>
          </a:stretch>
        </p:blipFill>
        <p:spPr bwMode="auto">
          <a:xfrm>
            <a:off x="6121400" y="3990975"/>
            <a:ext cx="1114425" cy="1238250"/>
          </a:xfrm>
          <a:prstGeom prst="rect">
            <a:avLst/>
          </a:prstGeom>
          <a:noFill/>
        </p:spPr>
      </p:pic>
      <p:sp>
        <p:nvSpPr>
          <p:cNvPr id="207895" name="Text Box 23"/>
          <p:cNvSpPr txBox="1">
            <a:spLocks noChangeArrowheads="1"/>
          </p:cNvSpPr>
          <p:nvPr/>
        </p:nvSpPr>
        <p:spPr bwMode="auto">
          <a:xfrm>
            <a:off x="3419475" y="4005263"/>
            <a:ext cx="288925" cy="396875"/>
          </a:xfrm>
          <a:prstGeom prst="rect">
            <a:avLst/>
          </a:prstGeom>
          <a:noFill/>
          <a:ln w="9525">
            <a:noFill/>
            <a:miter lim="800000"/>
            <a:headEnd/>
            <a:tailEnd/>
          </a:ln>
          <a:effectLst/>
        </p:spPr>
        <p:txBody>
          <a:bodyPr>
            <a:spAutoFit/>
          </a:bodyPr>
          <a:lstStyle/>
          <a:p>
            <a:pPr algn="ctr">
              <a:spcBef>
                <a:spcPct val="50000"/>
              </a:spcBef>
            </a:pPr>
            <a:r>
              <a:rPr lang="it-IT" sz="2000" b="1">
                <a:solidFill>
                  <a:schemeClr val="bg2"/>
                </a:solidFill>
              </a:rPr>
              <a:t>+</a:t>
            </a:r>
          </a:p>
        </p:txBody>
      </p:sp>
      <p:sp>
        <p:nvSpPr>
          <p:cNvPr id="207896" name="Text Box 24"/>
          <p:cNvSpPr txBox="1">
            <a:spLocks noChangeArrowheads="1"/>
          </p:cNvSpPr>
          <p:nvPr/>
        </p:nvSpPr>
        <p:spPr bwMode="auto">
          <a:xfrm>
            <a:off x="2339975" y="4468813"/>
            <a:ext cx="1871663" cy="646331"/>
          </a:xfrm>
          <a:prstGeom prst="rect">
            <a:avLst/>
          </a:prstGeom>
          <a:noFill/>
          <a:ln w="9525">
            <a:solidFill>
              <a:schemeClr val="tx1"/>
            </a:solidFill>
            <a:miter lim="800000"/>
            <a:headEnd/>
            <a:tailEnd/>
          </a:ln>
          <a:effectLst/>
        </p:spPr>
        <p:txBody>
          <a:bodyPr>
            <a:spAutoFit/>
          </a:bodyPr>
          <a:lstStyle/>
          <a:p>
            <a:pPr algn="ctr">
              <a:spcBef>
                <a:spcPct val="50000"/>
              </a:spcBef>
            </a:pPr>
            <a:r>
              <a:rPr lang="it-IT" sz="1200" b="1" dirty="0"/>
              <a:t>Software di verifica liberamente scaricabile dal sito </a:t>
            </a:r>
            <a:r>
              <a:rPr lang="it-IT" sz="1200" b="1" dirty="0" smtClean="0"/>
              <a:t>DIGITPA.</a:t>
            </a:r>
            <a:endParaRPr lang="it-IT" sz="1200" b="1" dirty="0"/>
          </a:p>
        </p:txBody>
      </p:sp>
      <p:sp>
        <p:nvSpPr>
          <p:cNvPr id="207898" name="Text Box 26"/>
          <p:cNvSpPr txBox="1">
            <a:spLocks noChangeArrowheads="1"/>
          </p:cNvSpPr>
          <p:nvPr/>
        </p:nvSpPr>
        <p:spPr bwMode="auto">
          <a:xfrm>
            <a:off x="34925" y="4210050"/>
            <a:ext cx="1152525" cy="274638"/>
          </a:xfrm>
          <a:prstGeom prst="rect">
            <a:avLst/>
          </a:prstGeom>
          <a:noFill/>
          <a:ln w="9525">
            <a:noFill/>
            <a:miter lim="800000"/>
            <a:headEnd/>
            <a:tailEnd/>
          </a:ln>
          <a:effectLst/>
        </p:spPr>
        <p:txBody>
          <a:bodyPr>
            <a:spAutoFit/>
          </a:bodyPr>
          <a:lstStyle/>
          <a:p>
            <a:pPr algn="ctr">
              <a:spcBef>
                <a:spcPct val="50000"/>
              </a:spcBef>
            </a:pPr>
            <a:r>
              <a:rPr lang="it-IT" sz="1200" b="1"/>
              <a:t>Utente</a:t>
            </a:r>
            <a:endParaRPr lang="it-IT" sz="1200"/>
          </a:p>
        </p:txBody>
      </p:sp>
      <p:graphicFrame>
        <p:nvGraphicFramePr>
          <p:cNvPr id="22" name="Tabella 21"/>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3"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30726" name="Picture" r:id="rId13" imgW="3931920" imgH="724680" progId="Word.Picture.8">
                  <p:embed/>
                </p:oleObj>
              </mc:Choice>
              <mc:Fallback>
                <p:oleObj name="Picture" r:id="rId13" imgW="3931920" imgH="724680" progId="Word.Picture.8">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Picture 3" descr="logode"/>
          <p:cNvPicPr>
            <a:picLocks noChangeAspect="1" noChangeArrowheads="1"/>
          </p:cNvPicPr>
          <p:nvPr/>
        </p:nvPicPr>
        <p:blipFill>
          <a:blip r:embed="rId15"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9828" y="3331354"/>
            <a:ext cx="961897" cy="8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fld id="{7ED5BB0C-F78A-4F6D-8132-DE5C3FF3A0E6}" type="slidenum">
              <a:rPr lang="it-IT"/>
              <a:pPr/>
              <a:t>19</a:t>
            </a:fld>
            <a:endParaRPr lang="it-IT"/>
          </a:p>
        </p:txBody>
      </p:sp>
      <p:graphicFrame>
        <p:nvGraphicFramePr>
          <p:cNvPr id="13" name="Diagramma 12"/>
          <p:cNvGraphicFramePr/>
          <p:nvPr/>
        </p:nvGraphicFramePr>
        <p:xfrm>
          <a:off x="611188" y="1484313"/>
          <a:ext cx="4537075" cy="427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ma 13"/>
          <p:cNvGraphicFramePr/>
          <p:nvPr/>
        </p:nvGraphicFramePr>
        <p:xfrm>
          <a:off x="467544" y="2060848"/>
          <a:ext cx="8352159" cy="42487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Tabella 8"/>
          <p:cNvGraphicFramePr>
            <a:graphicFrameLocks noGrp="1"/>
          </p:cNvGraphicFramePr>
          <p:nvPr/>
        </p:nvGraphicFramePr>
        <p:xfrm>
          <a:off x="323528" y="188640"/>
          <a:ext cx="8424936" cy="1080119"/>
        </p:xfrm>
        <a:graphic>
          <a:graphicData uri="http://schemas.openxmlformats.org/drawingml/2006/table">
            <a:tbl>
              <a:tblPr/>
              <a:tblGrid>
                <a:gridCol w="4212468"/>
                <a:gridCol w="4212468"/>
              </a:tblGrid>
              <a:tr h="494323">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585796">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1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31749" name="Picture" r:id="rId14" imgW="3931920" imgH="724680" progId="Word.Picture.8">
                  <p:embed/>
                </p:oleObj>
              </mc:Choice>
              <mc:Fallback>
                <p:oleObj name="Picture" r:id="rId14" imgW="3931920" imgH="724680" progId="Word.Picture.8">
                  <p:embed/>
                  <p:pic>
                    <p:nvPicPr>
                      <p:cNvPr id="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descr="logode"/>
          <p:cNvPicPr>
            <a:picLocks noChangeAspect="1" noChangeArrowheads="1"/>
          </p:cNvPicPr>
          <p:nvPr/>
        </p:nvPicPr>
        <p:blipFill>
          <a:blip r:embed="rId16" cstate="print">
            <a:duotone>
              <a:schemeClr val="accent1">
                <a:shade val="45000"/>
                <a:satMod val="135000"/>
              </a:schemeClr>
              <a:prstClr val="white"/>
            </a:duotone>
          </a:blip>
          <a:srcRect/>
          <a:stretch>
            <a:fillRect/>
          </a:stretch>
        </p:blipFill>
        <p:spPr bwMode="auto">
          <a:xfrm>
            <a:off x="1475656" y="548680"/>
            <a:ext cx="2016224" cy="711608"/>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7173"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611188" y="1484313"/>
            <a:ext cx="8137276" cy="461665"/>
          </a:xfrm>
          <a:prstGeom prst="rect">
            <a:avLst/>
          </a:prstGeom>
          <a:noFill/>
          <a:ln w="9525">
            <a:noFill/>
            <a:miter lim="800000"/>
            <a:headEnd/>
            <a:tailEnd/>
          </a:ln>
          <a:effectLst/>
        </p:spPr>
        <p:txBody>
          <a:bodyPr wrap="square">
            <a:spAutoFit/>
          </a:bodyPr>
          <a:lstStyle/>
          <a:p>
            <a:pPr>
              <a:spcBef>
                <a:spcPct val="50000"/>
              </a:spcBef>
            </a:pPr>
            <a:r>
              <a:rPr lang="it-IT" sz="2400" b="1" i="1" spc="300" dirty="0" smtClean="0">
                <a:solidFill>
                  <a:schemeClr val="accent3">
                    <a:lumMod val="75000"/>
                  </a:schemeClr>
                </a:solidFill>
              </a:rPr>
              <a:t>SMART CARD </a:t>
            </a:r>
            <a:r>
              <a:rPr lang="it-IT" sz="2200" b="1" dirty="0" smtClean="0">
                <a:solidFill>
                  <a:schemeClr val="accent1">
                    <a:lumMod val="75000"/>
                  </a:schemeClr>
                </a:solidFill>
              </a:rPr>
              <a:t>– DOTTORI AGRONOMI E DOTTORI FORESTALI</a:t>
            </a:r>
            <a:endParaRPr lang="it-IT" sz="2200" b="1" dirty="0">
              <a:solidFill>
                <a:schemeClr val="accent1">
                  <a:lumMod val="75000"/>
                </a:schemeClr>
              </a:solidFill>
            </a:endParaRPr>
          </a:p>
        </p:txBody>
      </p:sp>
      <p:sp>
        <p:nvSpPr>
          <p:cNvPr id="7173" name="Rectangle 5"/>
          <p:cNvSpPr>
            <a:spLocks noChangeArrowheads="1"/>
          </p:cNvSpPr>
          <p:nvPr/>
        </p:nvSpPr>
        <p:spPr bwMode="auto">
          <a:xfrm>
            <a:off x="683568" y="2510825"/>
            <a:ext cx="79928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“Smart card”:</a:t>
            </a:r>
            <a:r>
              <a:rPr kumimoji="0" lang="it-IT" sz="12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è la tessera digitale </a:t>
            </a:r>
            <a:r>
              <a:rPr kumimoji="0" lang="it-IT" sz="1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costituita da un supporto di plastica nel quale è incastonato un microchip connesso ad un'interfaccia di collegamento che può essere una </a:t>
            </a:r>
            <a:r>
              <a:rPr kumimoji="0" lang="it-IT" sz="1200" b="0"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contattiera</a:t>
            </a:r>
            <a:r>
              <a:rPr kumimoji="0" lang="it-IT" sz="1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o un'antenna. Il microchip fornisce funzionalità di calcolo e memorizzazione dati; la </a:t>
            </a:r>
            <a:r>
              <a:rPr kumimoji="0" lang="it-IT" sz="1200" b="0"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contattiera</a:t>
            </a:r>
            <a:r>
              <a:rPr kumimoji="0" lang="it-IT" sz="1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o l'antenna consentono al microchip di dialogare con uno speciale terminale di lettura collegato solitamente ad un computer mediante porta seriale, parallela, USB, ecc; essa contiene tutte le informazioni previste dall’art. 21 e 22 del DPR 350/81 ed a valore di </a:t>
            </a:r>
            <a:r>
              <a:rPr kumimoji="0" lang="it-IT" sz="12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Tessera di riconoscimento e Timbro professionale</a:t>
            </a:r>
            <a:r>
              <a:rPr kumimoji="0" lang="it-IT" sz="1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ai sensi dell’art. 21 e 22 del DPR 350/81;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ttangolo arrotondato 20"/>
          <p:cNvSpPr/>
          <p:nvPr/>
        </p:nvSpPr>
        <p:spPr>
          <a:xfrm>
            <a:off x="755576" y="4077072"/>
            <a:ext cx="208823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Definizione esterna</a:t>
            </a:r>
            <a:endParaRPr lang="it-IT" dirty="0"/>
          </a:p>
        </p:txBody>
      </p:sp>
      <p:pic>
        <p:nvPicPr>
          <p:cNvPr id="7175" name="Picture 7"/>
          <p:cNvPicPr>
            <a:picLocks noChangeAspect="1" noChangeArrowheads="1"/>
          </p:cNvPicPr>
          <p:nvPr/>
        </p:nvPicPr>
        <p:blipFill>
          <a:blip r:embed="rId7" cstate="print"/>
          <a:srcRect/>
          <a:stretch>
            <a:fillRect/>
          </a:stretch>
        </p:blipFill>
        <p:spPr bwMode="auto">
          <a:xfrm>
            <a:off x="1835696" y="4941168"/>
            <a:ext cx="4644008" cy="151806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3"/>
          <p:cNvSpPr>
            <a:spLocks noGrp="1"/>
          </p:cNvSpPr>
          <p:nvPr>
            <p:ph type="sldNum" sz="quarter" idx="12"/>
          </p:nvPr>
        </p:nvSpPr>
        <p:spPr/>
        <p:txBody>
          <a:bodyPr/>
          <a:lstStyle/>
          <a:p>
            <a:fld id="{FB05312F-B7F9-4DE3-A58F-5E57422202C0}" type="slidenum">
              <a:rPr lang="it-IT"/>
              <a:pPr/>
              <a:t>20</a:t>
            </a:fld>
            <a:endParaRPr lang="it-IT"/>
          </a:p>
        </p:txBody>
      </p:sp>
      <p:graphicFrame>
        <p:nvGraphicFramePr>
          <p:cNvPr id="7" name="Diagramma 6"/>
          <p:cNvGraphicFramePr/>
          <p:nvPr/>
        </p:nvGraphicFramePr>
        <p:xfrm>
          <a:off x="899592" y="908050"/>
          <a:ext cx="7704855" cy="115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ella 7"/>
          <p:cNvGraphicFramePr>
            <a:graphicFrameLocks noGrp="1"/>
          </p:cNvGraphicFramePr>
          <p:nvPr/>
        </p:nvGraphicFramePr>
        <p:xfrm>
          <a:off x="899592" y="2615890"/>
          <a:ext cx="7488832" cy="2973349"/>
        </p:xfrm>
        <a:graphic>
          <a:graphicData uri="http://schemas.openxmlformats.org/drawingml/2006/table">
            <a:tbl>
              <a:tblPr>
                <a:tableStyleId>{69C7853C-536D-4A76-A0AE-DD22124D55A5}</a:tableStyleId>
              </a:tblPr>
              <a:tblGrid>
                <a:gridCol w="401208"/>
                <a:gridCol w="5686758"/>
                <a:gridCol w="1400866"/>
              </a:tblGrid>
              <a:tr h="476086">
                <a:tc>
                  <a:txBody>
                    <a:bodyPr/>
                    <a:lstStyle/>
                    <a:p>
                      <a:pPr algn="just">
                        <a:spcAft>
                          <a:spcPts val="0"/>
                        </a:spcAft>
                      </a:pPr>
                      <a:endParaRPr lang="it-IT" sz="1400" b="1">
                        <a:latin typeface="+mn-lt"/>
                        <a:ea typeface="Times New Roman"/>
                        <a:cs typeface="Tahoma"/>
                      </a:endParaRPr>
                    </a:p>
                  </a:txBody>
                  <a:tcPr marL="62547" marR="62547" marT="0" marB="0"/>
                </a:tc>
                <a:tc>
                  <a:txBody>
                    <a:bodyPr/>
                    <a:lstStyle/>
                    <a:p>
                      <a:pPr algn="ctr">
                        <a:spcAft>
                          <a:spcPts val="0"/>
                        </a:spcAft>
                      </a:pPr>
                      <a:r>
                        <a:rPr lang="it-IT" sz="1400" b="1">
                          <a:latin typeface="+mn-lt"/>
                        </a:rPr>
                        <a:t>DESCRIZIONE PRODOTTI</a:t>
                      </a:r>
                      <a:endParaRPr lang="it-IT" sz="1600" b="1">
                        <a:latin typeface="+mn-lt"/>
                        <a:ea typeface="Times New Roman"/>
                        <a:cs typeface="Tahoma"/>
                      </a:endParaRPr>
                    </a:p>
                  </a:txBody>
                  <a:tcPr marL="62547" marR="62547" marT="0" marB="0"/>
                </a:tc>
                <a:tc>
                  <a:txBody>
                    <a:bodyPr/>
                    <a:lstStyle/>
                    <a:p>
                      <a:pPr algn="ctr">
                        <a:spcAft>
                          <a:spcPts val="0"/>
                        </a:spcAft>
                      </a:pPr>
                      <a:r>
                        <a:rPr lang="it-IT" sz="1400" b="1" u="none" spc="300" dirty="0">
                          <a:solidFill>
                            <a:schemeClr val="accent1">
                              <a:lumMod val="75000"/>
                            </a:schemeClr>
                          </a:solidFill>
                          <a:effectLst>
                            <a:outerShdw blurRad="38100" dist="38100" dir="2700000" algn="tl">
                              <a:srgbClr val="000000">
                                <a:alpha val="43137"/>
                              </a:srgbClr>
                            </a:outerShdw>
                          </a:effectLst>
                          <a:latin typeface="+mn-lt"/>
                        </a:rPr>
                        <a:t>PREZZO (EURO)</a:t>
                      </a:r>
                      <a:endParaRPr lang="it-IT" sz="1600" b="1" u="none" spc="300" dirty="0">
                        <a:solidFill>
                          <a:schemeClr val="accent1">
                            <a:lumMod val="75000"/>
                          </a:schemeClr>
                        </a:solidFill>
                        <a:effectLst>
                          <a:outerShdw blurRad="38100" dist="38100" dir="2700000" algn="tl">
                            <a:srgbClr val="000000">
                              <a:alpha val="43137"/>
                            </a:srgbClr>
                          </a:outerShdw>
                        </a:effectLst>
                        <a:latin typeface="+mn-lt"/>
                        <a:ea typeface="Times New Roman"/>
                        <a:cs typeface="Tahoma"/>
                      </a:endParaRPr>
                    </a:p>
                  </a:txBody>
                  <a:tcPr marL="62547" marR="62547" marT="0" marB="0"/>
                </a:tc>
              </a:tr>
              <a:tr h="883718">
                <a:tc>
                  <a:txBody>
                    <a:bodyPr/>
                    <a:lstStyle/>
                    <a:p>
                      <a:pPr algn="just">
                        <a:spcAft>
                          <a:spcPts val="0"/>
                        </a:spcAft>
                      </a:pPr>
                      <a:r>
                        <a:rPr lang="it-IT" sz="1400" b="1">
                          <a:latin typeface="+mn-lt"/>
                        </a:rPr>
                        <a:t>A</a:t>
                      </a:r>
                      <a:endParaRPr lang="it-IT" sz="1600" b="1">
                        <a:latin typeface="+mn-lt"/>
                        <a:ea typeface="Times New Roman"/>
                        <a:cs typeface="Tahoma"/>
                      </a:endParaRPr>
                    </a:p>
                  </a:txBody>
                  <a:tcPr marL="62547" marR="62547" marT="0" marB="0"/>
                </a:tc>
                <a:tc>
                  <a:txBody>
                    <a:bodyPr/>
                    <a:lstStyle/>
                    <a:p>
                      <a:pPr algn="just">
                        <a:spcAft>
                          <a:spcPts val="0"/>
                        </a:spcAft>
                      </a:pPr>
                      <a:r>
                        <a:rPr lang="it-IT" sz="1400" b="1">
                          <a:latin typeface="+mn-lt"/>
                        </a:rPr>
                        <a:t>Kit di Firma Digitale – Firma Digitale su Smart card, certificato di sottoscrizione e di autenticazione di validità triennale, CNS e timbro professionale. Utile sia per accedere ai servizi telematici che ai fini della sottoscrizione digitale dei documenti elettronici.</a:t>
                      </a:r>
                      <a:endParaRPr lang="it-IT" sz="1600" b="1">
                        <a:latin typeface="+mn-lt"/>
                        <a:ea typeface="Times New Roman"/>
                        <a:cs typeface="Tahoma"/>
                      </a:endParaRPr>
                    </a:p>
                  </a:txBody>
                  <a:tcPr marL="62547" marR="62547" marT="0" marB="0"/>
                </a:tc>
                <a:tc>
                  <a:txBody>
                    <a:bodyPr/>
                    <a:lstStyle/>
                    <a:p>
                      <a:pPr algn="ctr">
                        <a:spcAft>
                          <a:spcPts val="0"/>
                        </a:spcAft>
                      </a:pPr>
                      <a:r>
                        <a:rPr lang="it-IT" sz="1400" b="1" u="none" spc="300" dirty="0">
                          <a:solidFill>
                            <a:schemeClr val="accent1">
                              <a:lumMod val="75000"/>
                            </a:schemeClr>
                          </a:solidFill>
                          <a:effectLst>
                            <a:outerShdw blurRad="38100" dist="38100" dir="2700000" algn="tl">
                              <a:srgbClr val="000000">
                                <a:alpha val="43137"/>
                              </a:srgbClr>
                            </a:outerShdw>
                          </a:effectLst>
                          <a:latin typeface="+mn-lt"/>
                        </a:rPr>
                        <a:t>€ 34,00 </a:t>
                      </a:r>
                      <a:endParaRPr lang="it-IT" sz="1600" b="1" u="none" spc="300" dirty="0">
                        <a:solidFill>
                          <a:schemeClr val="accent1">
                            <a:lumMod val="75000"/>
                          </a:schemeClr>
                        </a:solidFill>
                        <a:effectLst>
                          <a:outerShdw blurRad="38100" dist="38100" dir="2700000" algn="tl">
                            <a:srgbClr val="000000">
                              <a:alpha val="43137"/>
                            </a:srgbClr>
                          </a:outerShdw>
                        </a:effectLst>
                        <a:latin typeface="+mn-lt"/>
                        <a:ea typeface="Times New Roman"/>
                        <a:cs typeface="Tahoma"/>
                      </a:endParaRPr>
                    </a:p>
                  </a:txBody>
                  <a:tcPr marL="62547" marR="62547" marT="0" marB="0"/>
                </a:tc>
              </a:tr>
              <a:tr h="1137459">
                <a:tc>
                  <a:txBody>
                    <a:bodyPr/>
                    <a:lstStyle/>
                    <a:p>
                      <a:pPr algn="just">
                        <a:spcAft>
                          <a:spcPts val="0"/>
                        </a:spcAft>
                      </a:pPr>
                      <a:r>
                        <a:rPr lang="it-IT" sz="1400" b="1">
                          <a:latin typeface="+mn-lt"/>
                        </a:rPr>
                        <a:t>B</a:t>
                      </a:r>
                      <a:endParaRPr lang="it-IT" sz="1600" b="1">
                        <a:latin typeface="+mn-lt"/>
                        <a:ea typeface="Times New Roman"/>
                        <a:cs typeface="Tahoma"/>
                      </a:endParaRPr>
                    </a:p>
                  </a:txBody>
                  <a:tcPr marL="62547" marR="62547" marT="0" marB="0"/>
                </a:tc>
                <a:tc>
                  <a:txBody>
                    <a:bodyPr/>
                    <a:lstStyle/>
                    <a:p>
                      <a:pPr algn="just">
                        <a:spcAft>
                          <a:spcPts val="0"/>
                        </a:spcAft>
                      </a:pPr>
                      <a:r>
                        <a:rPr lang="it-IT" sz="1400" b="1">
                          <a:latin typeface="+mn-lt"/>
                        </a:rPr>
                        <a:t>Business Key – Firma digitale su pen drive, doppio certificato(di sottoscrizione e di autenticazione) di validità triennale. Utile sia per accedere ai servizi telematici che ai fini della sottoscrizione digitale dei documenti elettronici. Non richiede alcuna installazione.</a:t>
                      </a:r>
                      <a:endParaRPr lang="it-IT" sz="1600" b="1">
                        <a:latin typeface="+mn-lt"/>
                        <a:ea typeface="Times New Roman"/>
                        <a:cs typeface="Tahoma"/>
                      </a:endParaRPr>
                    </a:p>
                  </a:txBody>
                  <a:tcPr marL="62547" marR="62547" marT="0" marB="0"/>
                </a:tc>
                <a:tc>
                  <a:txBody>
                    <a:bodyPr/>
                    <a:lstStyle/>
                    <a:p>
                      <a:pPr algn="ctr">
                        <a:spcAft>
                          <a:spcPts val="0"/>
                        </a:spcAft>
                      </a:pPr>
                      <a:r>
                        <a:rPr lang="it-IT" sz="1400" b="1" u="none" spc="300" dirty="0">
                          <a:solidFill>
                            <a:schemeClr val="accent1">
                              <a:lumMod val="75000"/>
                            </a:schemeClr>
                          </a:solidFill>
                          <a:effectLst>
                            <a:outerShdw blurRad="38100" dist="38100" dir="2700000" algn="tl">
                              <a:srgbClr val="000000">
                                <a:alpha val="43137"/>
                              </a:srgbClr>
                            </a:outerShdw>
                          </a:effectLst>
                          <a:latin typeface="+mn-lt"/>
                        </a:rPr>
                        <a:t>€ 70,00 </a:t>
                      </a:r>
                      <a:endParaRPr lang="it-IT" sz="1600" b="1" u="none" spc="300" dirty="0">
                        <a:solidFill>
                          <a:schemeClr val="accent1">
                            <a:lumMod val="75000"/>
                          </a:schemeClr>
                        </a:solidFill>
                        <a:effectLst>
                          <a:outerShdw blurRad="38100" dist="38100" dir="2700000" algn="tl">
                            <a:srgbClr val="000000">
                              <a:alpha val="43137"/>
                            </a:srgbClr>
                          </a:outerShdw>
                        </a:effectLst>
                        <a:latin typeface="+mn-lt"/>
                        <a:ea typeface="Times New Roman"/>
                        <a:cs typeface="Tahoma"/>
                      </a:endParaRPr>
                    </a:p>
                  </a:txBody>
                  <a:tcPr marL="62547" marR="62547" marT="0" marB="0"/>
                </a:tc>
              </a:tr>
              <a:tr h="476086">
                <a:tc>
                  <a:txBody>
                    <a:bodyPr/>
                    <a:lstStyle/>
                    <a:p>
                      <a:pPr algn="just">
                        <a:spcAft>
                          <a:spcPts val="0"/>
                        </a:spcAft>
                      </a:pPr>
                      <a:r>
                        <a:rPr lang="it-IT" sz="1400" b="1">
                          <a:latin typeface="+mn-lt"/>
                        </a:rPr>
                        <a:t>C</a:t>
                      </a:r>
                      <a:endParaRPr lang="it-IT" sz="1600" b="1">
                        <a:latin typeface="+mn-lt"/>
                        <a:ea typeface="Times New Roman"/>
                        <a:cs typeface="Tahoma"/>
                      </a:endParaRPr>
                    </a:p>
                  </a:txBody>
                  <a:tcPr marL="62547" marR="62547" marT="0" marB="0"/>
                </a:tc>
                <a:tc>
                  <a:txBody>
                    <a:bodyPr/>
                    <a:lstStyle/>
                    <a:p>
                      <a:pPr algn="just">
                        <a:spcAft>
                          <a:spcPts val="0"/>
                        </a:spcAft>
                      </a:pPr>
                      <a:r>
                        <a:rPr lang="it-IT" sz="1400" b="1">
                          <a:latin typeface="+mn-lt"/>
                        </a:rPr>
                        <a:t>Lettore di Smart card</a:t>
                      </a:r>
                      <a:endParaRPr lang="it-IT" sz="1600" b="1">
                        <a:latin typeface="+mn-lt"/>
                        <a:ea typeface="Times New Roman"/>
                        <a:cs typeface="Tahoma"/>
                      </a:endParaRPr>
                    </a:p>
                  </a:txBody>
                  <a:tcPr marL="62547" marR="62547" marT="0" marB="0"/>
                </a:tc>
                <a:tc>
                  <a:txBody>
                    <a:bodyPr/>
                    <a:lstStyle/>
                    <a:p>
                      <a:pPr algn="ctr">
                        <a:spcAft>
                          <a:spcPts val="0"/>
                        </a:spcAft>
                      </a:pPr>
                      <a:r>
                        <a:rPr lang="it-IT" sz="1400" b="1" u="none" spc="300" dirty="0">
                          <a:solidFill>
                            <a:schemeClr val="accent1">
                              <a:lumMod val="75000"/>
                            </a:schemeClr>
                          </a:solidFill>
                          <a:effectLst>
                            <a:outerShdw blurRad="38100" dist="38100" dir="2700000" algn="tl">
                              <a:srgbClr val="000000">
                                <a:alpha val="43137"/>
                              </a:srgbClr>
                            </a:outerShdw>
                          </a:effectLst>
                          <a:latin typeface="+mn-lt"/>
                        </a:rPr>
                        <a:t>€ 18,00 </a:t>
                      </a:r>
                      <a:endParaRPr lang="it-IT" sz="1600" b="1" u="none" spc="300" dirty="0">
                        <a:solidFill>
                          <a:schemeClr val="accent1">
                            <a:lumMod val="75000"/>
                          </a:schemeClr>
                        </a:solidFill>
                        <a:effectLst>
                          <a:outerShdw blurRad="38100" dist="38100" dir="2700000" algn="tl">
                            <a:srgbClr val="000000">
                              <a:alpha val="43137"/>
                            </a:srgbClr>
                          </a:outerShdw>
                        </a:effectLst>
                        <a:latin typeface="+mn-lt"/>
                        <a:ea typeface="Times New Roman"/>
                        <a:cs typeface="Tahoma"/>
                      </a:endParaRPr>
                    </a:p>
                  </a:txBody>
                  <a:tcPr marL="62547" marR="62547"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6149"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Diagramma 13"/>
          <p:cNvGraphicFramePr/>
          <p:nvPr/>
        </p:nvGraphicFramePr>
        <p:xfrm>
          <a:off x="539552" y="1484784"/>
          <a:ext cx="3312368"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ma 12"/>
          <p:cNvGraphicFramePr/>
          <p:nvPr>
            <p:extLst>
              <p:ext uri="{D42A27DB-BD31-4B8C-83A1-F6EECF244321}">
                <p14:modId xmlns:p14="http://schemas.microsoft.com/office/powerpoint/2010/main" val="4178014395"/>
              </p:ext>
            </p:extLst>
          </p:nvPr>
        </p:nvGraphicFramePr>
        <p:xfrm>
          <a:off x="611560" y="2276872"/>
          <a:ext cx="8208912" cy="40324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11269"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8" name="Diagramma 27"/>
          <p:cNvGraphicFramePr/>
          <p:nvPr/>
        </p:nvGraphicFramePr>
        <p:xfrm>
          <a:off x="611188" y="1484313"/>
          <a:ext cx="6985000" cy="4270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9" name="Diagramma 28"/>
          <p:cNvGraphicFramePr/>
          <p:nvPr/>
        </p:nvGraphicFramePr>
        <p:xfrm>
          <a:off x="827584" y="2033588"/>
          <a:ext cx="7527429" cy="6033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Diagramma 31"/>
          <p:cNvGraphicFramePr/>
          <p:nvPr/>
        </p:nvGraphicFramePr>
        <p:xfrm>
          <a:off x="899592" y="6093296"/>
          <a:ext cx="7488238" cy="5492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0" name="Diagramma 29"/>
          <p:cNvGraphicFramePr/>
          <p:nvPr/>
        </p:nvGraphicFramePr>
        <p:xfrm>
          <a:off x="827584" y="3573016"/>
          <a:ext cx="7488237" cy="95410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1" name="Diagramma 30"/>
          <p:cNvGraphicFramePr/>
          <p:nvPr/>
        </p:nvGraphicFramePr>
        <p:xfrm>
          <a:off x="899592" y="2708920"/>
          <a:ext cx="7488237" cy="70788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33" name="Diagramma 32"/>
          <p:cNvGraphicFramePr/>
          <p:nvPr>
            <p:extLst>
              <p:ext uri="{D42A27DB-BD31-4B8C-83A1-F6EECF244321}">
                <p14:modId xmlns:p14="http://schemas.microsoft.com/office/powerpoint/2010/main" val="2850712989"/>
              </p:ext>
            </p:extLst>
          </p:nvPr>
        </p:nvGraphicFramePr>
        <p:xfrm>
          <a:off x="683568" y="4797152"/>
          <a:ext cx="7704856" cy="477267"/>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35" name="Diagramma 34"/>
          <p:cNvGraphicFramePr/>
          <p:nvPr>
            <p:extLst>
              <p:ext uri="{D42A27DB-BD31-4B8C-83A1-F6EECF244321}">
                <p14:modId xmlns:p14="http://schemas.microsoft.com/office/powerpoint/2010/main" val="2282273718"/>
              </p:ext>
            </p:extLst>
          </p:nvPr>
        </p:nvGraphicFramePr>
        <p:xfrm>
          <a:off x="755576" y="5517232"/>
          <a:ext cx="7488832" cy="432048"/>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12293"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uppo 8"/>
          <p:cNvGrpSpPr/>
          <p:nvPr/>
        </p:nvGrpSpPr>
        <p:grpSpPr>
          <a:xfrm>
            <a:off x="683568" y="1844824"/>
            <a:ext cx="6985000" cy="407745"/>
            <a:chOff x="0" y="9645"/>
            <a:chExt cx="6985000" cy="407745"/>
          </a:xfrm>
        </p:grpSpPr>
        <p:sp>
          <p:nvSpPr>
            <p:cNvPr id="10" name="Rettangolo arrotondato 9"/>
            <p:cNvSpPr/>
            <p:nvPr/>
          </p:nvSpPr>
          <p:spPr>
            <a:xfrm>
              <a:off x="0" y="9645"/>
              <a:ext cx="6985000" cy="4077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10"/>
            <p:cNvSpPr/>
            <p:nvPr/>
          </p:nvSpPr>
          <p:spPr>
            <a:xfrm>
              <a:off x="19904" y="29549"/>
              <a:ext cx="6945192" cy="367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t-IT" sz="1700" b="1" kern="1200" dirty="0" smtClean="0"/>
                <a:t>:: Gli attori ::</a:t>
              </a:r>
              <a:endParaRPr lang="it-IT" sz="1700" kern="1200" dirty="0"/>
            </a:p>
          </p:txBody>
        </p:sp>
      </p:grpSp>
      <p:graphicFrame>
        <p:nvGraphicFramePr>
          <p:cNvPr id="15" name="Diagramma 14"/>
          <p:cNvGraphicFramePr/>
          <p:nvPr/>
        </p:nvGraphicFramePr>
        <p:xfrm>
          <a:off x="539552" y="2852936"/>
          <a:ext cx="792088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ma 15"/>
          <p:cNvGraphicFramePr/>
          <p:nvPr/>
        </p:nvGraphicFramePr>
        <p:xfrm>
          <a:off x="611560" y="4149080"/>
          <a:ext cx="7920880"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a 19"/>
          <p:cNvGraphicFramePr/>
          <p:nvPr/>
        </p:nvGraphicFramePr>
        <p:xfrm>
          <a:off x="971600" y="5517232"/>
          <a:ext cx="7920880"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40965"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uppo 8"/>
          <p:cNvGrpSpPr/>
          <p:nvPr/>
        </p:nvGrpSpPr>
        <p:grpSpPr>
          <a:xfrm>
            <a:off x="683568" y="1844824"/>
            <a:ext cx="6985000" cy="407745"/>
            <a:chOff x="0" y="9645"/>
            <a:chExt cx="6985000" cy="407745"/>
          </a:xfrm>
        </p:grpSpPr>
        <p:sp>
          <p:nvSpPr>
            <p:cNvPr id="10" name="Rettangolo arrotondato 9"/>
            <p:cNvSpPr/>
            <p:nvPr/>
          </p:nvSpPr>
          <p:spPr>
            <a:xfrm>
              <a:off x="0" y="9645"/>
              <a:ext cx="6985000" cy="4077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10"/>
            <p:cNvSpPr/>
            <p:nvPr/>
          </p:nvSpPr>
          <p:spPr>
            <a:xfrm>
              <a:off x="19904" y="29549"/>
              <a:ext cx="6945192" cy="367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t-IT" sz="1700" b="1" kern="1200" dirty="0" smtClean="0"/>
                <a:t>:: Gli Strumenti::</a:t>
              </a:r>
              <a:endParaRPr lang="it-IT" sz="1700" kern="1200" dirty="0"/>
            </a:p>
          </p:txBody>
        </p:sp>
      </p:grpSp>
      <p:graphicFrame>
        <p:nvGraphicFramePr>
          <p:cNvPr id="15" name="Diagramma 14"/>
          <p:cNvGraphicFramePr/>
          <p:nvPr/>
        </p:nvGraphicFramePr>
        <p:xfrm>
          <a:off x="539552" y="2852936"/>
          <a:ext cx="792088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ma 15"/>
          <p:cNvGraphicFramePr/>
          <p:nvPr/>
        </p:nvGraphicFramePr>
        <p:xfrm>
          <a:off x="611560" y="4149080"/>
          <a:ext cx="7920880"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a 19"/>
          <p:cNvGraphicFramePr/>
          <p:nvPr/>
        </p:nvGraphicFramePr>
        <p:xfrm>
          <a:off x="971600" y="5517232"/>
          <a:ext cx="7920880"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41989" name="Picture" r:id="rId4" imgW="3931920" imgH="724680" progId="Word.Picture.8">
                  <p:embed/>
                </p:oleObj>
              </mc:Choice>
              <mc:Fallback>
                <p:oleObj name="Picture" r:id="rId4" imgW="3931920" imgH="72468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uppo 8"/>
          <p:cNvGrpSpPr/>
          <p:nvPr/>
        </p:nvGrpSpPr>
        <p:grpSpPr>
          <a:xfrm>
            <a:off x="683568" y="1844824"/>
            <a:ext cx="6985000" cy="407745"/>
            <a:chOff x="0" y="9645"/>
            <a:chExt cx="6985000" cy="407745"/>
          </a:xfrm>
        </p:grpSpPr>
        <p:sp>
          <p:nvSpPr>
            <p:cNvPr id="10" name="Rettangolo arrotondato 9"/>
            <p:cNvSpPr/>
            <p:nvPr/>
          </p:nvSpPr>
          <p:spPr>
            <a:xfrm>
              <a:off x="0" y="9645"/>
              <a:ext cx="6985000" cy="4077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10"/>
            <p:cNvSpPr/>
            <p:nvPr/>
          </p:nvSpPr>
          <p:spPr>
            <a:xfrm>
              <a:off x="19904" y="29549"/>
              <a:ext cx="6945192" cy="367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t-IT" sz="1700" b="1" kern="1200" dirty="0" smtClean="0"/>
                <a:t>:: Gli Strumenti::</a:t>
              </a:r>
              <a:endParaRPr lang="it-IT" sz="1700" kern="1200" dirty="0"/>
            </a:p>
          </p:txBody>
        </p:sp>
      </p:grpSp>
      <p:graphicFrame>
        <p:nvGraphicFramePr>
          <p:cNvPr id="15" name="Diagramma 14"/>
          <p:cNvGraphicFramePr/>
          <p:nvPr/>
        </p:nvGraphicFramePr>
        <p:xfrm>
          <a:off x="539552" y="2852936"/>
          <a:ext cx="792088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ma 15"/>
          <p:cNvGraphicFramePr/>
          <p:nvPr/>
        </p:nvGraphicFramePr>
        <p:xfrm>
          <a:off x="611560" y="4149080"/>
          <a:ext cx="7920880"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a 19"/>
          <p:cNvGraphicFramePr/>
          <p:nvPr/>
        </p:nvGraphicFramePr>
        <p:xfrm>
          <a:off x="971600" y="5517232"/>
          <a:ext cx="7920880"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296145"/>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882365">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43013" name="Picture" r:id="rId4" imgW="3931920" imgH="724680" progId="Word.Picture.8">
                  <p:embed/>
                </p:oleObj>
              </mc:Choice>
              <mc:Fallback>
                <p:oleObj name="Picture" r:id="rId4" imgW="3931920" imgH="72468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uppo 8"/>
          <p:cNvGrpSpPr/>
          <p:nvPr/>
        </p:nvGrpSpPr>
        <p:grpSpPr>
          <a:xfrm>
            <a:off x="683568" y="1628800"/>
            <a:ext cx="6985000" cy="407745"/>
            <a:chOff x="0" y="9645"/>
            <a:chExt cx="6985000" cy="407745"/>
          </a:xfrm>
        </p:grpSpPr>
        <p:sp>
          <p:nvSpPr>
            <p:cNvPr id="10" name="Rettangolo arrotondato 9"/>
            <p:cNvSpPr/>
            <p:nvPr/>
          </p:nvSpPr>
          <p:spPr>
            <a:xfrm>
              <a:off x="0" y="9645"/>
              <a:ext cx="6985000" cy="4077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10"/>
            <p:cNvSpPr/>
            <p:nvPr/>
          </p:nvSpPr>
          <p:spPr>
            <a:xfrm>
              <a:off x="19904" y="29549"/>
              <a:ext cx="6945192" cy="367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it-IT" sz="1700" b="1" kern="1200" dirty="0" smtClean="0"/>
                <a:t>:: </a:t>
              </a:r>
              <a:r>
                <a:rPr lang="it-IT" sz="1700" b="1" dirty="0" smtClean="0"/>
                <a:t>Gli Strumenti</a:t>
              </a:r>
              <a:r>
                <a:rPr lang="it-IT" sz="1700" b="1" kern="1200" dirty="0" smtClean="0"/>
                <a:t>::</a:t>
              </a:r>
              <a:endParaRPr lang="it-IT" sz="1700" kern="1200" dirty="0"/>
            </a:p>
          </p:txBody>
        </p:sp>
      </p:grpSp>
      <p:graphicFrame>
        <p:nvGraphicFramePr>
          <p:cNvPr id="15" name="Diagramma 14"/>
          <p:cNvGraphicFramePr/>
          <p:nvPr/>
        </p:nvGraphicFramePr>
        <p:xfrm>
          <a:off x="539552" y="2708920"/>
          <a:ext cx="792088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ma 15"/>
          <p:cNvGraphicFramePr/>
          <p:nvPr/>
        </p:nvGraphicFramePr>
        <p:xfrm>
          <a:off x="683568" y="3501008"/>
          <a:ext cx="7920880"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a 19"/>
          <p:cNvGraphicFramePr/>
          <p:nvPr/>
        </p:nvGraphicFramePr>
        <p:xfrm>
          <a:off x="899592" y="5229200"/>
          <a:ext cx="7920880"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ma 12"/>
          <p:cNvGraphicFramePr/>
          <p:nvPr/>
        </p:nvGraphicFramePr>
        <p:xfrm>
          <a:off x="971600" y="4437112"/>
          <a:ext cx="7920880" cy="64807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ma 13"/>
          <p:cNvGraphicFramePr/>
          <p:nvPr/>
        </p:nvGraphicFramePr>
        <p:xfrm>
          <a:off x="827584" y="6021288"/>
          <a:ext cx="7920880" cy="64807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23528" y="188640"/>
          <a:ext cx="8568952" cy="1368152"/>
        </p:xfrm>
        <a:graphic>
          <a:graphicData uri="http://schemas.openxmlformats.org/drawingml/2006/table">
            <a:tbl>
              <a:tblPr/>
              <a:tblGrid>
                <a:gridCol w="4284476"/>
                <a:gridCol w="4284476"/>
              </a:tblGrid>
              <a:tr h="413780">
                <a:tc>
                  <a:txBody>
                    <a:bodyPr/>
                    <a:lstStyle/>
                    <a:p>
                      <a:pPr algn="ctr">
                        <a:spcAft>
                          <a:spcPts val="0"/>
                        </a:spcAft>
                        <a:tabLst>
                          <a:tab pos="1068070" algn="l"/>
                        </a:tabLst>
                      </a:pPr>
                      <a:r>
                        <a:rPr lang="it-IT" sz="1000" b="1" dirty="0">
                          <a:latin typeface="Cambria"/>
                          <a:ea typeface="Times New Roman"/>
                          <a:cs typeface="Tahoma"/>
                        </a:rPr>
                        <a:t>Autorità Emittente CNS</a:t>
                      </a:r>
                      <a:endParaRPr lang="it-IT" sz="900" dirty="0">
                        <a:latin typeface="Arial Narrow"/>
                        <a:ea typeface="Times New Roman"/>
                        <a:cs typeface="Tahoma"/>
                      </a:endParaRPr>
                    </a:p>
                    <a:p>
                      <a:pPr algn="ctr">
                        <a:spcAft>
                          <a:spcPts val="0"/>
                        </a:spcAft>
                        <a:tabLst>
                          <a:tab pos="3060065" algn="ctr"/>
                          <a:tab pos="6120130" algn="r"/>
                          <a:tab pos="4667250" algn="l"/>
                        </a:tabLst>
                      </a:pPr>
                      <a:r>
                        <a:rPr lang="it-IT" sz="900" dirty="0">
                          <a:latin typeface="Arial Narrow"/>
                          <a:ea typeface="Times New Roman"/>
                          <a:cs typeface="Tahoma"/>
                        </a:rPr>
                        <a:t>Contraente</a:t>
                      </a:r>
                    </a:p>
                  </a:txBody>
                  <a:tcPr marL="60735" marR="60735" marT="0" marB="0">
                    <a:lnL>
                      <a:noFill/>
                    </a:lnL>
                    <a:lnR>
                      <a:noFill/>
                    </a:lnR>
                    <a:lnT>
                      <a:noFill/>
                    </a:lnT>
                    <a:lnB>
                      <a:noFill/>
                    </a:lnB>
                  </a:tcPr>
                </a:tc>
                <a:tc>
                  <a:txBody>
                    <a:bodyPr/>
                    <a:lstStyle/>
                    <a:p>
                      <a:pPr algn="ctr">
                        <a:spcAft>
                          <a:spcPts val="0"/>
                        </a:spcAft>
                        <a:tabLst>
                          <a:tab pos="1038860" algn="l"/>
                        </a:tabLst>
                      </a:pPr>
                      <a:r>
                        <a:rPr lang="it-IT" sz="1000" b="1" dirty="0">
                          <a:latin typeface="Cambria"/>
                          <a:ea typeface="Times New Roman"/>
                          <a:cs typeface="Tahoma"/>
                        </a:rPr>
                        <a:t>Certificatore Accreditato</a:t>
                      </a:r>
                      <a:endParaRPr lang="it-IT" sz="900" dirty="0">
                        <a:latin typeface="Arial Narrow"/>
                        <a:ea typeface="Times New Roman"/>
                        <a:cs typeface="Tahoma"/>
                      </a:endParaRPr>
                    </a:p>
                  </a:txBody>
                  <a:tcPr marL="60735" marR="60735" marT="0" marB="0">
                    <a:lnL>
                      <a:noFill/>
                    </a:lnL>
                    <a:lnR>
                      <a:noFill/>
                    </a:lnR>
                    <a:lnT>
                      <a:noFill/>
                    </a:lnT>
                    <a:lnB>
                      <a:noFill/>
                    </a:lnB>
                  </a:tcPr>
                </a:tc>
              </a:tr>
              <a:tr h="954372">
                <a:tc gridSpan="2">
                  <a:txBody>
                    <a:bodyPr/>
                    <a:lstStyle/>
                    <a:p>
                      <a:pPr algn="ct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c hMerge="1">
                  <a:txBody>
                    <a:bodyPr/>
                    <a:lstStyle/>
                    <a:p>
                      <a:pPr algn="r">
                        <a:spcAft>
                          <a:spcPts val="0"/>
                        </a:spcAft>
                        <a:tabLst>
                          <a:tab pos="3060065" algn="ctr"/>
                          <a:tab pos="6120130" algn="r"/>
                          <a:tab pos="4667250" algn="l"/>
                        </a:tabLst>
                      </a:pPr>
                      <a:endParaRPr lang="it-IT" sz="900" dirty="0">
                        <a:latin typeface="Arial Narrow"/>
                        <a:ea typeface="Times New Roman"/>
                        <a:cs typeface="Tahoma"/>
                      </a:endParaRPr>
                    </a:p>
                  </a:txBody>
                  <a:tcPr marL="60735" marR="60735" marT="0" marB="0">
                    <a:lnL>
                      <a:noFill/>
                    </a:lnL>
                    <a:lnR>
                      <a:noFill/>
                    </a:lnR>
                    <a:lnT>
                      <a:noFill/>
                    </a:lnT>
                    <a:lnB>
                      <a:noFill/>
                    </a:lnB>
                  </a:tcPr>
                </a:tc>
              </a:tr>
            </a:tbl>
          </a:graphicData>
        </a:graphic>
      </p:graphicFrame>
      <p:graphicFrame>
        <p:nvGraphicFramePr>
          <p:cNvPr id="2050" name="Object 2"/>
          <p:cNvGraphicFramePr>
            <a:graphicFrameLocks noChangeAspect="1"/>
          </p:cNvGraphicFramePr>
          <p:nvPr/>
        </p:nvGraphicFramePr>
        <p:xfrm>
          <a:off x="5868144" y="548680"/>
          <a:ext cx="1737454" cy="320620"/>
        </p:xfrm>
        <a:graphic>
          <a:graphicData uri="http://schemas.openxmlformats.org/presentationml/2006/ole">
            <mc:AlternateContent xmlns:mc="http://schemas.openxmlformats.org/markup-compatibility/2006">
              <mc:Choice xmlns:v="urn:schemas-microsoft-com:vml" Requires="v">
                <p:oleObj spid="_x0000_s14354" name="Picture" r:id="rId4" imgW="3931920" imgH="724680" progId="Word.Picture.8">
                  <p:embed/>
                </p:oleObj>
              </mc:Choice>
              <mc:Fallback>
                <p:oleObj name="Picture" r:id="rId4" imgW="3931920" imgH="72468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48680"/>
                        <a:ext cx="1737454" cy="320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 name="Text Box 1"/>
          <p:cNvSpPr txBox="1">
            <a:spLocks noChangeArrowheads="1"/>
          </p:cNvSpPr>
          <p:nvPr/>
        </p:nvSpPr>
        <p:spPr bwMode="auto">
          <a:xfrm>
            <a:off x="7740352" y="692696"/>
            <a:ext cx="288032"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r"/>
                <a:tab pos="3060700" algn="ctr"/>
                <a:tab pos="4667250" algn="l"/>
                <a:tab pos="6119813" algn="r"/>
              </a:tabLst>
            </a:pPr>
            <a:r>
              <a:rPr kumimoji="0" lang="it-IT" sz="1000" b="0"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logod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259632" y="548680"/>
            <a:ext cx="2448272" cy="864096"/>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3822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Diagramma 8"/>
          <p:cNvGraphicFramePr/>
          <p:nvPr/>
        </p:nvGraphicFramePr>
        <p:xfrm>
          <a:off x="2843808" y="1628800"/>
          <a:ext cx="2592288"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ma 9"/>
          <p:cNvGraphicFramePr/>
          <p:nvPr/>
        </p:nvGraphicFramePr>
        <p:xfrm>
          <a:off x="539552" y="1556792"/>
          <a:ext cx="2160240" cy="23762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Oggetto 10">
            <a:hlinkClick r:id="" action="ppaction://ole?verb=1" highlightClick="1">
              <a:snd r:embed="rId17" name="breeze.wav"/>
            </a:hlinkClick>
          </p:cNvPr>
          <p:cNvGraphicFramePr>
            <a:graphicFrameLocks noChangeAspect="1"/>
          </p:cNvGraphicFramePr>
          <p:nvPr>
            <p:extLst>
              <p:ext uri="{D42A27DB-BD31-4B8C-83A1-F6EECF244321}">
                <p14:modId xmlns:p14="http://schemas.microsoft.com/office/powerpoint/2010/main" val="737680609"/>
              </p:ext>
            </p:extLst>
          </p:nvPr>
        </p:nvGraphicFramePr>
        <p:xfrm>
          <a:off x="971600" y="1844824"/>
          <a:ext cx="1152128" cy="900100"/>
        </p:xfrm>
        <a:graphic>
          <a:graphicData uri="http://schemas.openxmlformats.org/presentationml/2006/ole">
            <mc:AlternateContent xmlns:mc="http://schemas.openxmlformats.org/markup-compatibility/2006">
              <mc:Choice xmlns:v="urn:schemas-microsoft-com:vml" Requires="v">
                <p:oleObj spid="_x0000_s14355" name="Document" showAsIcon="1" r:id="rId18" imgW="914400" imgH="714240" progId="Word.Document.8">
                  <p:link updateAutomatic="1"/>
                </p:oleObj>
              </mc:Choice>
              <mc:Fallback>
                <p:oleObj name="Document" showAsIcon="1" r:id="rId18" imgW="914400" imgH="714240" progId="Word.Document.8">
                  <p:link updateAutomatic="1"/>
                  <p:pic>
                    <p:nvPicPr>
                      <p:cNvPr id="0" name="Picture 3"/>
                      <p:cNvPicPr>
                        <a:picLocks noChangeAspect="1" noChangeArrowheads="1"/>
                      </p:cNvPicPr>
                      <p:nvPr/>
                    </p:nvPicPr>
                    <p:blipFill>
                      <a:blip r:embed="rId19"/>
                      <a:srcRect/>
                      <a:stretch>
                        <a:fillRect/>
                      </a:stretch>
                    </p:blipFill>
                    <p:spPr bwMode="auto">
                      <a:xfrm>
                        <a:off x="971600" y="1844824"/>
                        <a:ext cx="1152128" cy="900100"/>
                      </a:xfrm>
                      <a:prstGeom prst="rect">
                        <a:avLst/>
                      </a:prstGeom>
                      <a:solidFill>
                        <a:srgbClr val="800000"/>
                      </a:solidFill>
                      <a:ln w="9525">
                        <a:solidFill>
                          <a:srgbClr val="003366"/>
                        </a:solidFill>
                        <a:miter lim="800000"/>
                        <a:headEnd/>
                        <a:tailEnd/>
                      </a:ln>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4213401181"/>
              </p:ext>
            </p:extLst>
          </p:nvPr>
        </p:nvGraphicFramePr>
        <p:xfrm>
          <a:off x="3562350" y="1989138"/>
          <a:ext cx="914400" cy="714375"/>
        </p:xfrm>
        <a:graphic>
          <a:graphicData uri="http://schemas.openxmlformats.org/presentationml/2006/ole">
            <mc:AlternateContent xmlns:mc="http://schemas.openxmlformats.org/markup-compatibility/2006">
              <mc:Choice xmlns:v="urn:schemas-microsoft-com:vml" Requires="v">
                <p:oleObj spid="_x0000_s14356" name="Document" showAsIcon="1" r:id="rId20" imgW="914400" imgH="714240" progId="Word.Document.8">
                  <p:link updateAutomatic="1"/>
                </p:oleObj>
              </mc:Choice>
              <mc:Fallback>
                <p:oleObj name="Document" showAsIcon="1" r:id="rId20" imgW="914400" imgH="714240" progId="Word.Document.8">
                  <p:link updateAutomatic="1"/>
                  <p:pic>
                    <p:nvPicPr>
                      <p:cNvPr id="0" name="Picture 4"/>
                      <p:cNvPicPr>
                        <a:picLocks noChangeAspect="1" noChangeArrowheads="1"/>
                      </p:cNvPicPr>
                      <p:nvPr/>
                    </p:nvPicPr>
                    <p:blipFill>
                      <a:blip r:embed="rId21"/>
                      <a:srcRect/>
                      <a:stretch>
                        <a:fillRect/>
                      </a:stretch>
                    </p:blipFill>
                    <p:spPr bwMode="auto">
                      <a:xfrm>
                        <a:off x="3562350" y="1989138"/>
                        <a:ext cx="914400" cy="714375"/>
                      </a:xfrm>
                      <a:prstGeom prst="rect">
                        <a:avLst/>
                      </a:prstGeom>
                      <a:solidFill>
                        <a:srgbClr val="99CC00"/>
                      </a:solidFill>
                      <a:ln w="9525">
                        <a:solidFill>
                          <a:srgbClr val="993300"/>
                        </a:solidFill>
                        <a:miter lim="800000"/>
                        <a:headEnd/>
                        <a:tailEnd/>
                      </a:ln>
                    </p:spPr>
                  </p:pic>
                </p:oleObj>
              </mc:Fallback>
            </mc:AlternateContent>
          </a:graphicData>
        </a:graphic>
      </p:graphicFrame>
      <p:graphicFrame>
        <p:nvGraphicFramePr>
          <p:cNvPr id="13" name="Diagramma 12"/>
          <p:cNvGraphicFramePr/>
          <p:nvPr/>
        </p:nvGraphicFramePr>
        <p:xfrm>
          <a:off x="5940152" y="1628800"/>
          <a:ext cx="2592288" cy="223224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3041268834"/>
              </p:ext>
            </p:extLst>
          </p:nvPr>
        </p:nvGraphicFramePr>
        <p:xfrm>
          <a:off x="6547900" y="1916832"/>
          <a:ext cx="1098740" cy="858391"/>
        </p:xfrm>
        <a:graphic>
          <a:graphicData uri="http://schemas.openxmlformats.org/presentationml/2006/ole">
            <mc:AlternateContent xmlns:mc="http://schemas.openxmlformats.org/markup-compatibility/2006">
              <mc:Choice xmlns:v="urn:schemas-microsoft-com:vml" Requires="v">
                <p:oleObj spid="_x0000_s14357" name="Document" showAsIcon="1" r:id="rId27" imgW="914400" imgH="714240" progId="Word.Document.8">
                  <p:link updateAutomatic="1"/>
                </p:oleObj>
              </mc:Choice>
              <mc:Fallback>
                <p:oleObj name="Document" showAsIcon="1" r:id="rId27" imgW="914400" imgH="714240" progId="Word.Document.8">
                  <p:link updateAutomatic="1"/>
                  <p:pic>
                    <p:nvPicPr>
                      <p:cNvPr id="0" name="Picture 6"/>
                      <p:cNvPicPr>
                        <a:picLocks noChangeAspect="1" noChangeArrowheads="1"/>
                      </p:cNvPicPr>
                      <p:nvPr/>
                    </p:nvPicPr>
                    <p:blipFill>
                      <a:blip r:embed="rId28"/>
                      <a:srcRect/>
                      <a:stretch>
                        <a:fillRect/>
                      </a:stretch>
                    </p:blipFill>
                    <p:spPr bwMode="auto">
                      <a:xfrm>
                        <a:off x="6547900" y="1916832"/>
                        <a:ext cx="1098740" cy="858391"/>
                      </a:xfrm>
                      <a:prstGeom prst="rect">
                        <a:avLst/>
                      </a:prstGeom>
                      <a:solidFill>
                        <a:srgbClr val="FF6600"/>
                      </a:solidFill>
                      <a:ln w="9525">
                        <a:solidFill>
                          <a:srgbClr val="FF9900"/>
                        </a:solidFill>
                        <a:miter lim="800000"/>
                        <a:headEnd/>
                        <a:tailEnd/>
                      </a:ln>
                    </p:spPr>
                  </p:pic>
                </p:oleObj>
              </mc:Fallback>
            </mc:AlternateContent>
          </a:graphicData>
        </a:graphic>
      </p:graphicFrame>
      <p:graphicFrame>
        <p:nvGraphicFramePr>
          <p:cNvPr id="16" name="Diagramma 15"/>
          <p:cNvGraphicFramePr/>
          <p:nvPr/>
        </p:nvGraphicFramePr>
        <p:xfrm>
          <a:off x="899592" y="4005064"/>
          <a:ext cx="1656184" cy="1728192"/>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17" name="Oggetto 16"/>
          <p:cNvGraphicFramePr>
            <a:graphicFrameLocks noChangeAspect="1"/>
          </p:cNvGraphicFramePr>
          <p:nvPr>
            <p:extLst>
              <p:ext uri="{D42A27DB-BD31-4B8C-83A1-F6EECF244321}">
                <p14:modId xmlns:p14="http://schemas.microsoft.com/office/powerpoint/2010/main" val="870379368"/>
              </p:ext>
            </p:extLst>
          </p:nvPr>
        </p:nvGraphicFramePr>
        <p:xfrm>
          <a:off x="1475656" y="4221088"/>
          <a:ext cx="637889" cy="498351"/>
        </p:xfrm>
        <a:graphic>
          <a:graphicData uri="http://schemas.openxmlformats.org/presentationml/2006/ole">
            <mc:AlternateContent xmlns:mc="http://schemas.openxmlformats.org/markup-compatibility/2006">
              <mc:Choice xmlns:v="urn:schemas-microsoft-com:vml" Requires="v">
                <p:oleObj spid="_x0000_s14358" name="Document" showAsIcon="1" r:id="rId34" imgW="914400" imgH="714240" progId="Word.Document.8">
                  <p:link updateAutomatic="1"/>
                </p:oleObj>
              </mc:Choice>
              <mc:Fallback>
                <p:oleObj name="Document" showAsIcon="1" r:id="rId34" imgW="914400" imgH="714240" progId="Word.Document.8">
                  <p:link updateAutomatic="1"/>
                  <p:pic>
                    <p:nvPicPr>
                      <p:cNvPr id="0" name="Picture 7"/>
                      <p:cNvPicPr>
                        <a:picLocks noChangeAspect="1" noChangeArrowheads="1"/>
                      </p:cNvPicPr>
                      <p:nvPr/>
                    </p:nvPicPr>
                    <p:blipFill>
                      <a:blip r:embed="rId35">
                        <a:grayscl/>
                      </a:blip>
                      <a:srcRect/>
                      <a:stretch>
                        <a:fillRect/>
                      </a:stretch>
                    </p:blipFill>
                    <p:spPr bwMode="auto">
                      <a:xfrm>
                        <a:off x="1475656" y="4221088"/>
                        <a:ext cx="637889" cy="498351"/>
                      </a:xfrm>
                      <a:prstGeom prst="rect">
                        <a:avLst/>
                      </a:prstGeom>
                      <a:solidFill>
                        <a:srgbClr val="008000"/>
                      </a:solidFill>
                      <a:ln w="9525">
                        <a:solidFill>
                          <a:schemeClr val="accent1"/>
                        </a:solidFill>
                        <a:miter lim="800000"/>
                        <a:headEnd/>
                        <a:tailEnd/>
                      </a:ln>
                    </p:spPr>
                  </p:pic>
                </p:oleObj>
              </mc:Fallback>
            </mc:AlternateContent>
          </a:graphicData>
        </a:graphic>
      </p:graphicFrame>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2135</Words>
  <Application>Microsoft Office PowerPoint</Application>
  <PresentationFormat>Presentazione su schermo (4:3)</PresentationFormat>
  <Paragraphs>256</Paragraphs>
  <Slides>20</Slides>
  <Notes>20</Notes>
  <HiddenSlides>0</HiddenSlides>
  <MMClips>0</MMClips>
  <ScaleCrop>false</ScaleCrop>
  <HeadingPairs>
    <vt:vector size="8" baseType="variant">
      <vt:variant>
        <vt:lpstr>Tema</vt:lpstr>
      </vt:variant>
      <vt:variant>
        <vt:i4>1</vt:i4>
      </vt:variant>
      <vt:variant>
        <vt:lpstr>Collegamenti</vt:lpstr>
      </vt:variant>
      <vt:variant>
        <vt:i4>4</vt:i4>
      </vt:variant>
      <vt:variant>
        <vt:lpstr>Server OLE incorporati</vt:lpstr>
      </vt:variant>
      <vt:variant>
        <vt:i4>1</vt:i4>
      </vt:variant>
      <vt:variant>
        <vt:lpstr>Titoli diapositive</vt:lpstr>
      </vt:variant>
      <vt:variant>
        <vt:i4>20</vt:i4>
      </vt:variant>
    </vt:vector>
  </HeadingPairs>
  <TitlesOfParts>
    <vt:vector size="26" baseType="lpstr">
      <vt:lpstr>Tema di Office</vt:lpstr>
      <vt:lpstr>G:\Archivio CONAF\AA_ATTIVITA'_AMMINISTRATIVA\AA5_Segreteria\AA5C_AreaComunicazione ed Informazione\AA5C6_Registro_unico\smart card\Contratto_Quadro_Mod_CONAF_NAM_xxx.doc</vt:lpstr>
      <vt:lpstr>G:\Archivio CONAF\AA_ATTIVITA'_AMMINISTRATIVA\AA5_Segreteria\AA5C_AreaComunicazione ed Informazione\AA5C6_Registro_unico\smart card\Contratto_es_MOD_CONAF_NAM_xx.doc</vt:lpstr>
      <vt:lpstr>G:\Archivio CONAF\AA_ATTIVITA'_AMMINISTRATIVA\AA5_Segreteria\AA5C_AreaComunicazione ed Informazione\AA5C6_Registro_unico\smart card\Carta dei Servizi_Condizioni Generali_Mod_CONAF_NAM_xx.doc</vt:lpstr>
      <vt:lpstr>G:\Archivio CONAF\AA_ATTIVITA'_AMMINISTRATIVA\AA5_Segreteria\AA5C_AreaComunicazione ed Informazione\AA5C6_Registro_unico\smart card\Modulo di Richiesta Iscritto - Mod_NAM_CONAF_0XX.doc</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andrea</dc:creator>
  <cp:lastModifiedBy>andrea</cp:lastModifiedBy>
  <cp:revision>21</cp:revision>
  <dcterms:created xsi:type="dcterms:W3CDTF">2011-03-07T14:10:53Z</dcterms:created>
  <dcterms:modified xsi:type="dcterms:W3CDTF">2011-03-16T21:48:44Z</dcterms:modified>
</cp:coreProperties>
</file>